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lvl1pPr marL="0" indent="0" algn="l" defTabSz="914400" rtl="0" fontAlgn="base">
      <a:lnSpc>
        <a:spcPct val="100000"/>
      </a:lnSpc>
      <a:spcBef>
        <a:spcPct val="0"/>
      </a:spcBef>
      <a:spcAft>
        <a:spcPct val="0"/>
      </a:spcAft>
      <a:buNone/>
      <a:defRPr lang="en-US" sz="1800" b="0" i="0" u="none" baseline="0" dirty="0" smtClean="0">
        <a:solidFill>
          <a:schemeClr val="tx1"/>
        </a:solidFill>
        <a:latin typeface="Arial" pitchFamily="34" charset="0"/>
        <a:ea typeface="Arial" pitchFamily="34" charset="0"/>
      </a:defRPr>
    </a:lvl1pPr>
    <a:lvl2pPr marL="457200" indent="0">
      <a:lnSpc>
        <a:spcPct val="100000"/>
      </a:lnSpc>
      <a:spcBef>
        <a:spcPct val="0"/>
      </a:spcBef>
      <a:spcAft>
        <a:spcPct val="0"/>
      </a:spcAft>
      <a:buNone/>
      <a:defRPr lang="en-US" sz="1800" b="0" i="0" u="none" dirty="0" smtClean="0">
        <a:solidFill>
          <a:schemeClr val="tx1"/>
        </a:solidFill>
        <a:latin typeface="Arial" pitchFamily="34" charset="0"/>
      </a:defRPr>
    </a:lvl2pPr>
    <a:lvl3pPr marL="914400" indent="0">
      <a:lnSpc>
        <a:spcPct val="100000"/>
      </a:lnSpc>
      <a:spcBef>
        <a:spcPct val="0"/>
      </a:spcBef>
      <a:spcAft>
        <a:spcPct val="0"/>
      </a:spcAft>
      <a:buNone/>
      <a:defRPr lang="en-US" sz="1800" b="0" i="0" u="none" dirty="0" smtClean="0">
        <a:solidFill>
          <a:schemeClr val="tx1"/>
        </a:solidFill>
        <a:latin typeface="Arial" pitchFamily="34" charset="0"/>
      </a:defRPr>
    </a:lvl3pPr>
    <a:lvl4pPr marL="1371600" indent="0">
      <a:lnSpc>
        <a:spcPct val="100000"/>
      </a:lnSpc>
      <a:spcBef>
        <a:spcPct val="0"/>
      </a:spcBef>
      <a:spcAft>
        <a:spcPct val="0"/>
      </a:spcAft>
      <a:buNone/>
      <a:defRPr lang="en-US" sz="1800" b="0" i="0" u="none" dirty="0" smtClean="0">
        <a:solidFill>
          <a:schemeClr val="tx1"/>
        </a:solidFill>
        <a:latin typeface="Arial" pitchFamily="34" charset="0"/>
      </a:defRPr>
    </a:lvl4pPr>
    <a:lvl5pPr marL="1828800" indent="0">
      <a:lnSpc>
        <a:spcPct val="100000"/>
      </a:lnSpc>
      <a:spcBef>
        <a:spcPct val="0"/>
      </a:spcBef>
      <a:spcAft>
        <a:spcPct val="0"/>
      </a:spcAft>
      <a:buNone/>
      <a:defRPr lang="en-US" sz="1800" b="0" i="0" u="none" dirty="0" smtClean="0">
        <a:solidFill>
          <a:schemeClr val="tx1"/>
        </a:solidFill>
        <a:latin typeface="Arial"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7"/>
    <p:restoredTop sz="94647"/>
  </p:normalViewPr>
  <p:slideViewPr>
    <p:cSldViewPr snapToGrid="0">
      <p:cViewPr varScale="1">
        <p:scale>
          <a:sx n="107" d="100"/>
          <a:sy n="107" d="100"/>
        </p:scale>
        <p:origin x="13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numCol="1"/>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numCol="1"/>
          <a:lstStyle>
            <a:lvl1pPr>
              <a:defRPr/>
            </a:lvl1pPr>
          </a:lstStyle>
          <a:p>
            <a:endParaRPr lang="en-US" dirty="0"/>
          </a:p>
        </p:txBody>
      </p:sp>
      <p:sp>
        <p:nvSpPr>
          <p:cNvPr id="5" name="Footer Placeholder 4"/>
          <p:cNvSpPr>
            <a:spLocks noGrp="1"/>
          </p:cNvSpPr>
          <p:nvPr>
            <p:ph type="ftr" sz="quarter" idx="11"/>
          </p:nvPr>
        </p:nvSpPr>
        <p:spPr/>
        <p:txBody>
          <a:bodyPr numCol="1"/>
          <a:lstStyle>
            <a:lvl1pPr>
              <a:defRPr/>
            </a:lvl1pPr>
          </a:lstStyle>
          <a:p>
            <a:endParaRPr lang="en-US" dirty="0"/>
          </a:p>
        </p:txBody>
      </p:sp>
      <p:sp>
        <p:nvSpPr>
          <p:cNvPr id="6" name="Slide Number Placeholder 5"/>
          <p:cNvSpPr>
            <a:spLocks noGrp="1"/>
          </p:cNvSpPr>
          <p:nvPr>
            <p:ph type="sldNum" sz="quarter" idx="12"/>
          </p:nvPr>
        </p:nvSpPr>
        <p:spPr/>
        <p:txBody>
          <a:bodyPr numCol="1"/>
          <a:lstStyle>
            <a:lvl1pPr>
              <a:defRPr/>
            </a:lvl1pPr>
          </a:lstStyle>
          <a:p>
            <a:fld id="{C9600221-B624-45B7-9E68-D1D79752583D}"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dirty="0"/>
          </a:p>
        </p:txBody>
      </p:sp>
      <p:sp>
        <p:nvSpPr>
          <p:cNvPr id="5" name="Footer Placeholder 4"/>
          <p:cNvSpPr>
            <a:spLocks noGrp="1"/>
          </p:cNvSpPr>
          <p:nvPr>
            <p:ph type="ftr" sz="quarter" idx="11"/>
          </p:nvPr>
        </p:nvSpPr>
        <p:spPr/>
        <p:txBody>
          <a:bodyPr numCol="1"/>
          <a:lstStyle>
            <a:lvl1pPr>
              <a:defRPr/>
            </a:lvl1pPr>
          </a:lstStyle>
          <a:p>
            <a:endParaRPr lang="en-US" dirty="0"/>
          </a:p>
        </p:txBody>
      </p:sp>
      <p:sp>
        <p:nvSpPr>
          <p:cNvPr id="6" name="Slide Number Placeholder 5"/>
          <p:cNvSpPr>
            <a:spLocks noGrp="1"/>
          </p:cNvSpPr>
          <p:nvPr>
            <p:ph type="sldNum" sz="quarter" idx="12"/>
          </p:nvPr>
        </p:nvSpPr>
        <p:spPr/>
        <p:txBody>
          <a:bodyPr numCol="1"/>
          <a:lstStyle>
            <a:lvl1pPr>
              <a:defRPr/>
            </a:lvl1pPr>
          </a:lstStyle>
          <a:p>
            <a:fld id="{C543D10D-1B83-4EE9-8835-AFAF7628ADB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numCol="1"/>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dirty="0"/>
          </a:p>
        </p:txBody>
      </p:sp>
      <p:sp>
        <p:nvSpPr>
          <p:cNvPr id="5" name="Footer Placeholder 4"/>
          <p:cNvSpPr>
            <a:spLocks noGrp="1"/>
          </p:cNvSpPr>
          <p:nvPr>
            <p:ph type="ftr" sz="quarter" idx="11"/>
          </p:nvPr>
        </p:nvSpPr>
        <p:spPr/>
        <p:txBody>
          <a:bodyPr numCol="1"/>
          <a:lstStyle>
            <a:lvl1pPr>
              <a:defRPr/>
            </a:lvl1pPr>
          </a:lstStyle>
          <a:p>
            <a:endParaRPr lang="en-US" dirty="0"/>
          </a:p>
        </p:txBody>
      </p:sp>
      <p:sp>
        <p:nvSpPr>
          <p:cNvPr id="6" name="Slide Number Placeholder 5"/>
          <p:cNvSpPr>
            <a:spLocks noGrp="1"/>
          </p:cNvSpPr>
          <p:nvPr>
            <p:ph type="sldNum" sz="quarter" idx="12"/>
          </p:nvPr>
        </p:nvSpPr>
        <p:spPr/>
        <p:txBody>
          <a:bodyPr numCol="1"/>
          <a:lstStyle>
            <a:lvl1pPr>
              <a:defRPr/>
            </a:lvl1pPr>
          </a:lstStyle>
          <a:p>
            <a:fld id="{8A0F8399-60D2-4F5D-9CEE-64FA3803ED8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dirty="0"/>
          </a:p>
        </p:txBody>
      </p:sp>
      <p:sp>
        <p:nvSpPr>
          <p:cNvPr id="5" name="Footer Placeholder 4"/>
          <p:cNvSpPr>
            <a:spLocks noGrp="1"/>
          </p:cNvSpPr>
          <p:nvPr>
            <p:ph type="ftr" sz="quarter" idx="11"/>
          </p:nvPr>
        </p:nvSpPr>
        <p:spPr/>
        <p:txBody>
          <a:bodyPr numCol="1"/>
          <a:lstStyle>
            <a:lvl1pPr>
              <a:defRPr/>
            </a:lvl1pPr>
          </a:lstStyle>
          <a:p>
            <a:endParaRPr lang="en-US" dirty="0"/>
          </a:p>
        </p:txBody>
      </p:sp>
      <p:sp>
        <p:nvSpPr>
          <p:cNvPr id="6" name="Slide Number Placeholder 5"/>
          <p:cNvSpPr>
            <a:spLocks noGrp="1"/>
          </p:cNvSpPr>
          <p:nvPr>
            <p:ph type="sldNum" sz="quarter" idx="12"/>
          </p:nvPr>
        </p:nvSpPr>
        <p:spPr/>
        <p:txBody>
          <a:bodyPr numCol="1"/>
          <a:lstStyle>
            <a:lvl1pPr>
              <a:defRPr/>
            </a:lvl1pPr>
          </a:lstStyle>
          <a:p>
            <a:fld id="{A5BC7F78-48E6-4BBC-B0E1-56BD2A17FC9C}"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numCol="1"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numCol="1"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numCol="1"/>
          <a:lstStyle/>
          <a:p>
            <a:fld id="{4E83BA4B-50FE-4B84-AE64-D7F085A2A31A}" type="datetimeFigureOut">
              <a:rPr lang="en-US" smtClean="0"/>
              <a:t>8/2/2016</a:t>
            </a:fld>
            <a:endParaRPr lang="en-US" dirty="0"/>
          </a:p>
        </p:txBody>
      </p:sp>
      <p:sp>
        <p:nvSpPr>
          <p:cNvPr id="5" name="Footer Placeholder 4"/>
          <p:cNvSpPr>
            <a:spLocks noGrp="1"/>
          </p:cNvSpPr>
          <p:nvPr>
            <p:ph type="ftr" sz="quarter" idx="11"/>
          </p:nvPr>
        </p:nvSpPr>
        <p:spPr/>
        <p:txBody>
          <a:bodyPr numCol="1"/>
          <a:lstStyle/>
          <a:p>
            <a:endParaRPr lang="en-US" dirty="0"/>
          </a:p>
        </p:txBody>
      </p:sp>
      <p:sp>
        <p:nvSpPr>
          <p:cNvPr id="6" name="Slide Number Placeholder 5"/>
          <p:cNvSpPr>
            <a:spLocks noGrp="1"/>
          </p:cNvSpPr>
          <p:nvPr>
            <p:ph type="sldNum" sz="quarter" idx="12"/>
          </p:nvPr>
        </p:nvSpPr>
        <p:spPr/>
        <p:txBody>
          <a:bodyPr numCol="1"/>
          <a:lstStyle/>
          <a:p>
            <a:fld id="{FD6B306A-339E-4A68-B601-FE88844A1F9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numCol="1"/>
          <a:lstStyle>
            <a:lvl1pPr>
              <a:defRPr/>
            </a:lvl1pPr>
          </a:lstStyle>
          <a:p>
            <a:endParaRPr lang="en-US" dirty="0"/>
          </a:p>
        </p:txBody>
      </p:sp>
      <p:sp>
        <p:nvSpPr>
          <p:cNvPr id="6" name="Footer Placeholder 5"/>
          <p:cNvSpPr>
            <a:spLocks noGrp="1"/>
          </p:cNvSpPr>
          <p:nvPr>
            <p:ph type="ftr" sz="quarter" idx="11"/>
          </p:nvPr>
        </p:nvSpPr>
        <p:spPr/>
        <p:txBody>
          <a:bodyPr numCol="1"/>
          <a:lstStyle>
            <a:lvl1pPr>
              <a:defRPr/>
            </a:lvl1pPr>
          </a:lstStyle>
          <a:p>
            <a:endParaRPr lang="en-US" dirty="0"/>
          </a:p>
        </p:txBody>
      </p:sp>
      <p:sp>
        <p:nvSpPr>
          <p:cNvPr id="7" name="Slide Number Placeholder 6"/>
          <p:cNvSpPr>
            <a:spLocks noGrp="1"/>
          </p:cNvSpPr>
          <p:nvPr>
            <p:ph type="sldNum" sz="quarter" idx="12"/>
          </p:nvPr>
        </p:nvSpPr>
        <p:spPr/>
        <p:txBody>
          <a:bodyPr numCol="1"/>
          <a:lstStyle>
            <a:lvl1pPr>
              <a:defRPr/>
            </a:lvl1pPr>
          </a:lstStyle>
          <a:p>
            <a:fld id="{146B05A8-4507-4941-A8ED-92C83DD237DC}"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numCol="1"/>
          <a:lstStyle/>
          <a:p>
            <a:fld id="{4E83BA4B-50FE-4B84-AE64-D7F085A2A31A}" type="datetimeFigureOut">
              <a:rPr lang="en-US" smtClean="0"/>
              <a:t>8/2/2016</a:t>
            </a:fld>
            <a:endParaRPr lang="en-US" dirty="0"/>
          </a:p>
        </p:txBody>
      </p:sp>
      <p:sp>
        <p:nvSpPr>
          <p:cNvPr id="8" name="Footer Placeholder 7"/>
          <p:cNvSpPr>
            <a:spLocks noGrp="1"/>
          </p:cNvSpPr>
          <p:nvPr>
            <p:ph type="ftr" sz="quarter" idx="11"/>
          </p:nvPr>
        </p:nvSpPr>
        <p:spPr/>
        <p:txBody>
          <a:bodyPr numCol="1"/>
          <a:lstStyle/>
          <a:p>
            <a:endParaRPr lang="en-US" dirty="0"/>
          </a:p>
        </p:txBody>
      </p:sp>
      <p:sp>
        <p:nvSpPr>
          <p:cNvPr id="9" name="Slide Number Placeholder 8"/>
          <p:cNvSpPr>
            <a:spLocks noGrp="1"/>
          </p:cNvSpPr>
          <p:nvPr>
            <p:ph type="sldNum" sz="quarter" idx="12"/>
          </p:nvPr>
        </p:nvSpPr>
        <p:spPr/>
        <p:txBody>
          <a:bodyPr numCol="1"/>
          <a:lstStyle/>
          <a:p>
            <a:fld id="{FD6B306A-339E-4A68-B601-FE88844A1F9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type="dt" sz="half" idx="10"/>
          </p:nvPr>
        </p:nvSpPr>
        <p:spPr/>
        <p:txBody>
          <a:bodyPr numCol="1"/>
          <a:lstStyle>
            <a:lvl1pPr>
              <a:defRPr/>
            </a:lvl1pPr>
          </a:lstStyle>
          <a:p>
            <a:endParaRPr lang="en-US" dirty="0"/>
          </a:p>
        </p:txBody>
      </p:sp>
      <p:sp>
        <p:nvSpPr>
          <p:cNvPr id="4" name="Footer Placeholder 3"/>
          <p:cNvSpPr>
            <a:spLocks noGrp="1"/>
          </p:cNvSpPr>
          <p:nvPr>
            <p:ph type="ftr" sz="quarter" idx="11"/>
          </p:nvPr>
        </p:nvSpPr>
        <p:spPr/>
        <p:txBody>
          <a:bodyPr numCol="1"/>
          <a:lstStyle>
            <a:lvl1pPr>
              <a:defRPr/>
            </a:lvl1pPr>
          </a:lstStyle>
          <a:p>
            <a:endParaRPr lang="en-US" dirty="0"/>
          </a:p>
        </p:txBody>
      </p:sp>
      <p:sp>
        <p:nvSpPr>
          <p:cNvPr id="5" name="Slide Number Placeholder 4"/>
          <p:cNvSpPr>
            <a:spLocks noGrp="1"/>
          </p:cNvSpPr>
          <p:nvPr>
            <p:ph type="sldNum" sz="quarter" idx="12"/>
          </p:nvPr>
        </p:nvSpPr>
        <p:spPr/>
        <p:txBody>
          <a:bodyPr numCol="1"/>
          <a:lstStyle>
            <a:lvl1pPr>
              <a:defRPr/>
            </a:lvl1pPr>
          </a:lstStyle>
          <a:p>
            <a:fld id="{2D52B7B6-6F1B-4A62-B87E-81AD4998D87E}"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numCol="1"/>
          <a:lstStyle>
            <a:lvl1pPr>
              <a:defRPr/>
            </a:lvl1pPr>
          </a:lstStyle>
          <a:p>
            <a:endParaRPr lang="en-US" dirty="0"/>
          </a:p>
        </p:txBody>
      </p:sp>
      <p:sp>
        <p:nvSpPr>
          <p:cNvPr id="3" name="Footer Placeholder 2"/>
          <p:cNvSpPr>
            <a:spLocks noGrp="1"/>
          </p:cNvSpPr>
          <p:nvPr>
            <p:ph type="ftr" sz="quarter" idx="11"/>
          </p:nvPr>
        </p:nvSpPr>
        <p:spPr/>
        <p:txBody>
          <a:bodyPr numCol="1"/>
          <a:lstStyle>
            <a:lvl1pPr>
              <a:defRPr/>
            </a:lvl1pPr>
          </a:lstStyle>
          <a:p>
            <a:endParaRPr lang="en-US" dirty="0"/>
          </a:p>
        </p:txBody>
      </p:sp>
      <p:sp>
        <p:nvSpPr>
          <p:cNvPr id="4" name="Slide Number Placeholder 3"/>
          <p:cNvSpPr>
            <a:spLocks noGrp="1"/>
          </p:cNvSpPr>
          <p:nvPr>
            <p:ph type="sldNum" sz="quarter" idx="12"/>
          </p:nvPr>
        </p:nvSpPr>
        <p:spPr/>
        <p:txBody>
          <a:bodyPr numCol="1"/>
          <a:lstStyle>
            <a:lvl1pPr>
              <a:defRPr/>
            </a:lvl1pPr>
          </a:lstStyle>
          <a:p>
            <a:fld id="{08F7B79A-4EA2-44AE-9F7F-F6A143AD223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numCol="1"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numCol="1"/>
          <a:lstStyle/>
          <a:p>
            <a:fld id="{4E83BA4B-50FE-4B84-AE64-D7F085A2A31A}" type="datetimeFigureOut">
              <a:rPr lang="en-US" smtClean="0"/>
              <a:t>8/2/2016</a:t>
            </a:fld>
            <a:endParaRPr lang="en-US" dirty="0"/>
          </a:p>
        </p:txBody>
      </p:sp>
      <p:sp>
        <p:nvSpPr>
          <p:cNvPr id="6" name="Footer Placeholder 5"/>
          <p:cNvSpPr>
            <a:spLocks noGrp="1"/>
          </p:cNvSpPr>
          <p:nvPr>
            <p:ph type="ftr" sz="quarter" idx="11"/>
          </p:nvPr>
        </p:nvSpPr>
        <p:spPr/>
        <p:txBody>
          <a:bodyPr numCol="1"/>
          <a:lstStyle/>
          <a:p>
            <a:endParaRPr lang="en-US" dirty="0"/>
          </a:p>
        </p:txBody>
      </p:sp>
      <p:sp>
        <p:nvSpPr>
          <p:cNvPr id="7" name="Slide Number Placeholder 6"/>
          <p:cNvSpPr>
            <a:spLocks noGrp="1"/>
          </p:cNvSpPr>
          <p:nvPr>
            <p:ph type="sldNum" sz="quarter" idx="12"/>
          </p:nvPr>
        </p:nvSpPr>
        <p:spPr/>
        <p:txBody>
          <a:bodyPr numCol="1"/>
          <a:lstStyle/>
          <a:p>
            <a:fld id="{FD6B306A-339E-4A68-B601-FE88844A1F9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numCol="1"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numCol="1"/>
          <a:lstStyle/>
          <a:p>
            <a:fld id="{4E83BA4B-50FE-4B84-AE64-D7F085A2A31A}" type="datetimeFigureOut">
              <a:rPr lang="en-US" smtClean="0"/>
              <a:t>8/2/2016</a:t>
            </a:fld>
            <a:endParaRPr lang="en-US" dirty="0"/>
          </a:p>
        </p:txBody>
      </p:sp>
      <p:sp>
        <p:nvSpPr>
          <p:cNvPr id="6" name="Footer Placeholder 5"/>
          <p:cNvSpPr>
            <a:spLocks noGrp="1"/>
          </p:cNvSpPr>
          <p:nvPr>
            <p:ph type="ftr" sz="quarter" idx="11"/>
          </p:nvPr>
        </p:nvSpPr>
        <p:spPr/>
        <p:txBody>
          <a:bodyPr numCol="1"/>
          <a:lstStyle/>
          <a:p>
            <a:endParaRPr lang="en-US" dirty="0"/>
          </a:p>
        </p:txBody>
      </p:sp>
      <p:sp>
        <p:nvSpPr>
          <p:cNvPr id="7" name="Slide Number Placeholder 6"/>
          <p:cNvSpPr>
            <a:spLocks noGrp="1"/>
          </p:cNvSpPr>
          <p:nvPr>
            <p:ph type="sldNum" sz="quarter" idx="12"/>
          </p:nvPr>
        </p:nvSpPr>
        <p:spPr/>
        <p:txBody>
          <a:bodyPr numCol="1"/>
          <a:lstStyle/>
          <a:p>
            <a:fld id="{FD6B306A-339E-4A68-B601-FE88844A1F9D}"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blipFill>
        <a:effectLst/>
      </p:bgPr>
    </p:bg>
    <p:spTree>
      <p:nvGrpSpPr>
        <p:cNvPr id="1" name=""/>
        <p:cNvGrpSpPr/>
        <p:nvPr/>
      </p:nvGrpSpPr>
      <p:grpSpPr>
        <a:xfrm>
          <a:off x="0" y="0"/>
          <a:ext cx="0" cy="0"/>
          <a:chOff x="0" y="0"/>
          <a:chExt cx="0" cy="0"/>
        </a:xfrm>
      </p:grpSpPr>
      <p:sp>
        <p:nvSpPr>
          <p:cNvPr id="6" name="Text Box 1"/>
          <p:cNvSpPr>
            <a:spLocks noGrp="1"/>
          </p:cNvSpPr>
          <p:nvPr>
            <p:ph type="title"/>
          </p:nvPr>
        </p:nvSpPr>
        <p:spPr>
          <a:xfrm>
            <a:off x="457200" y="274637"/>
            <a:ext cx="8229600" cy="1143000"/>
          </a:xfrm>
          <a:prstGeom prst="rect">
            <a:avLst/>
          </a:prstGeom>
          <a:ln>
            <a:noFill/>
          </a:ln>
          <a:effectLst/>
        </p:spPr>
        <p:txBody>
          <a:bodyPr numCol="1" anchor="ctr"/>
          <a:lstStyle/>
          <a:p>
            <a:endParaRPr/>
          </a:p>
        </p:txBody>
      </p:sp>
      <p:sp>
        <p:nvSpPr>
          <p:cNvPr id="2" name="Text Box 2"/>
          <p:cNvSpPr>
            <a:spLocks noGrp="1"/>
          </p:cNvSpPr>
          <p:nvPr>
            <p:ph type="body" idx="1"/>
          </p:nvPr>
        </p:nvSpPr>
        <p:spPr>
          <a:xfrm>
            <a:off x="457200" y="1600200"/>
            <a:ext cx="8229600" cy="4525962"/>
          </a:xfrm>
          <a:prstGeom prst="rect">
            <a:avLst/>
          </a:prstGeom>
          <a:ln>
            <a:noFill/>
          </a:ln>
          <a:effectLst/>
        </p:spPr>
        <p:txBody>
          <a:bodyPr numCol="1"/>
          <a:lstStyle/>
          <a:p>
            <a:endParaRPr/>
          </a:p>
          <a:p>
            <a:endParaRPr/>
          </a:p>
          <a:p>
            <a:endParaRPr/>
          </a:p>
          <a:p>
            <a:endParaRPr/>
          </a:p>
          <a:p>
            <a:endParaRPr/>
          </a:p>
        </p:txBody>
      </p:sp>
      <p:sp>
        <p:nvSpPr>
          <p:cNvPr id="3" name="Text Box 3"/>
          <p:cNvSpPr>
            <a:spLocks noGrp="1"/>
          </p:cNvSpPr>
          <p:nvPr>
            <p:ph type="dt" sz="half" idx="2"/>
          </p:nvPr>
        </p:nvSpPr>
        <p:spPr>
          <a:xfrm>
            <a:off x="457200" y="6245225"/>
            <a:ext cx="2133600" cy="476250"/>
          </a:xfrm>
          <a:prstGeom prst="rect">
            <a:avLst/>
          </a:prstGeom>
          <a:ln>
            <a:noFill/>
          </a:ln>
          <a:effectLst/>
        </p:spPr>
        <p:txBody>
          <a:bodyPr numCol="1"/>
          <a:lstStyle/>
          <a:p>
            <a:endParaRPr dirty="0"/>
          </a:p>
        </p:txBody>
      </p:sp>
      <p:sp>
        <p:nvSpPr>
          <p:cNvPr id="4" name="Text Box 4"/>
          <p:cNvSpPr>
            <a:spLocks noGrp="1"/>
          </p:cNvSpPr>
          <p:nvPr>
            <p:ph type="ftr" sz="quarter" idx="3"/>
          </p:nvPr>
        </p:nvSpPr>
        <p:spPr>
          <a:xfrm>
            <a:off x="3124200" y="6245225"/>
            <a:ext cx="2895600" cy="476250"/>
          </a:xfrm>
          <a:prstGeom prst="rect">
            <a:avLst/>
          </a:prstGeom>
          <a:ln>
            <a:noFill/>
          </a:ln>
          <a:effectLst/>
        </p:spPr>
        <p:txBody>
          <a:bodyPr numCol="1"/>
          <a:lstStyle/>
          <a:p>
            <a:endParaRPr dirty="0"/>
          </a:p>
        </p:txBody>
      </p:sp>
      <p:sp>
        <p:nvSpPr>
          <p:cNvPr id="5" name="Text Box 5"/>
          <p:cNvSpPr>
            <a:spLocks noGrp="1"/>
          </p:cNvSpPr>
          <p:nvPr>
            <p:ph type="sldNum" sz="quarter" idx="4"/>
          </p:nvPr>
        </p:nvSpPr>
        <p:spPr>
          <a:xfrm>
            <a:off x="6553200" y="6245225"/>
            <a:ext cx="2133600" cy="476250"/>
          </a:xfrm>
          <a:prstGeom prst="rect">
            <a:avLst/>
          </a:prstGeom>
          <a:ln>
            <a:noFill/>
          </a:ln>
          <a:effectLst/>
        </p:spPr>
        <p:txBody>
          <a:bodyPr numCol="1"/>
          <a:lstStyle/>
          <a:p>
            <a:pPr algn="r"/>
            <a:r>
              <a:rPr lang="en-US" sz="1400" dirty="0" smtClean="0"/>
              <a:t>*</a:t>
            </a: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lvl1pPr marL="0" indent="0" algn="ctr" defTabSz="914400" rtl="0" fontAlgn="base">
        <a:lnSpc>
          <a:spcPct val="100000"/>
        </a:lnSpc>
        <a:spcBef>
          <a:spcPct val="0"/>
        </a:spcBef>
        <a:spcAft>
          <a:spcPct val="0"/>
        </a:spcAft>
        <a:buNone/>
        <a:defRPr lang="en-US" sz="4400" b="0" i="0" u="none" baseline="0" dirty="0" smtClean="0">
          <a:solidFill>
            <a:schemeClr val="tx2"/>
          </a:solidFill>
          <a:latin typeface="Arial" pitchFamily="34" charset="0"/>
          <a:ea typeface="Arial" pitchFamily="34" charset="0"/>
        </a:defRPr>
      </a:lvl1pPr>
    </p:titleStyle>
    <p:bodyStyle>
      <a:lvl1pPr marL="342900" indent="-342900" algn="l" defTabSz="914400" rtl="0" fontAlgn="base">
        <a:lnSpc>
          <a:spcPct val="100000"/>
        </a:lnSpc>
        <a:spcBef>
          <a:spcPct val="20000"/>
        </a:spcBef>
        <a:spcAft>
          <a:spcPct val="0"/>
        </a:spcAft>
        <a:buChar char="•"/>
        <a:defRPr lang="en-US" sz="3200" b="0" i="0" u="none" baseline="0" dirty="0" smtClean="0">
          <a:solidFill>
            <a:schemeClr val="tx1"/>
          </a:solidFill>
          <a:latin typeface="Arial" pitchFamily="34" charset="0"/>
          <a:ea typeface="Arial" pitchFamily="34" charset="0"/>
        </a:defRPr>
      </a:lvl1pPr>
      <a:lvl2pPr marL="742950" indent="-285750">
        <a:lnSpc>
          <a:spcPct val="100000"/>
        </a:lnSpc>
        <a:spcBef>
          <a:spcPct val="20000"/>
        </a:spcBef>
        <a:spcAft>
          <a:spcPct val="0"/>
        </a:spcAft>
        <a:buChar char="–"/>
        <a:defRPr lang="en-US" sz="2800" b="0" i="0" u="none" dirty="0" smtClean="0">
          <a:solidFill>
            <a:schemeClr val="tx1"/>
          </a:solidFill>
          <a:latin typeface="Arial" pitchFamily="34" charset="0"/>
        </a:defRPr>
      </a:lvl2pPr>
      <a:lvl3pPr marL="1143000" indent="-228600">
        <a:lnSpc>
          <a:spcPct val="100000"/>
        </a:lnSpc>
        <a:spcBef>
          <a:spcPct val="20000"/>
        </a:spcBef>
        <a:spcAft>
          <a:spcPct val="0"/>
        </a:spcAft>
        <a:buChar char="•"/>
        <a:defRPr lang="en-US" sz="2400" b="0" i="0" u="none" dirty="0" smtClean="0">
          <a:solidFill>
            <a:schemeClr val="tx1"/>
          </a:solidFill>
          <a:latin typeface="Arial" pitchFamily="34" charset="0"/>
        </a:defRPr>
      </a:lvl3pPr>
      <a:lvl4pPr marL="1600200" indent="-228600">
        <a:lnSpc>
          <a:spcPct val="100000"/>
        </a:lnSpc>
        <a:spcBef>
          <a:spcPct val="20000"/>
        </a:spcBef>
        <a:spcAft>
          <a:spcPct val="0"/>
        </a:spcAft>
        <a:buChar char="–"/>
        <a:defRPr lang="en-US" sz="2000" b="0" i="0" u="none" dirty="0" smtClean="0">
          <a:solidFill>
            <a:schemeClr val="tx1"/>
          </a:solidFill>
          <a:latin typeface="Arial" pitchFamily="34" charset="0"/>
        </a:defRPr>
      </a:lvl4pPr>
      <a:lvl5pPr marL="2057400" indent="-228600">
        <a:lnSpc>
          <a:spcPct val="100000"/>
        </a:lnSpc>
        <a:spcBef>
          <a:spcPct val="20000"/>
        </a:spcBef>
        <a:spcAft>
          <a:spcPct val="0"/>
        </a:spcAft>
        <a:buChar char="»"/>
        <a:defRPr lang="en-US" sz="2000" b="0" i="0" u="none" dirty="0" smtClean="0">
          <a:solidFill>
            <a:schemeClr val="tx1"/>
          </a:solidFill>
          <a:latin typeface="Arial" pitchFamily="34" charset="0"/>
        </a:defRPr>
      </a:lvl5pPr>
    </p:bodyStyle>
    <p:otherStyle>
      <a:lvl1pPr marL="0" indent="0" algn="l" defTabSz="914400" rtl="0" fontAlgn="base">
        <a:lnSpc>
          <a:spcPct val="100000"/>
        </a:lnSpc>
        <a:spcBef>
          <a:spcPct val="0"/>
        </a:spcBef>
        <a:spcAft>
          <a:spcPct val="0"/>
        </a:spcAft>
        <a:buNone/>
        <a:defRPr lang="en-US" sz="1800" b="0" i="0" u="none" baseline="0" dirty="0" smtClean="0">
          <a:solidFill>
            <a:schemeClr val="tx1"/>
          </a:solidFill>
          <a:latin typeface="Arial" pitchFamily="34" charset="0"/>
          <a:ea typeface="Arial" pitchFamily="34" charset="0"/>
        </a:defRPr>
      </a:lvl1pPr>
      <a:lvl2pPr marL="457200" indent="0">
        <a:lnSpc>
          <a:spcPct val="100000"/>
        </a:lnSpc>
        <a:spcBef>
          <a:spcPct val="0"/>
        </a:spcBef>
        <a:spcAft>
          <a:spcPct val="0"/>
        </a:spcAft>
        <a:buNone/>
        <a:defRPr lang="en-US" sz="1800" b="0" i="0" u="none" dirty="0" smtClean="0">
          <a:solidFill>
            <a:schemeClr val="tx1"/>
          </a:solidFill>
          <a:latin typeface="Arial" pitchFamily="34" charset="0"/>
        </a:defRPr>
      </a:lvl2pPr>
      <a:lvl3pPr marL="914400" indent="0">
        <a:lnSpc>
          <a:spcPct val="100000"/>
        </a:lnSpc>
        <a:spcBef>
          <a:spcPct val="0"/>
        </a:spcBef>
        <a:spcAft>
          <a:spcPct val="0"/>
        </a:spcAft>
        <a:buNone/>
        <a:defRPr lang="en-US" sz="1800" b="0" i="0" u="none" dirty="0" smtClean="0">
          <a:solidFill>
            <a:schemeClr val="tx1"/>
          </a:solidFill>
          <a:latin typeface="Arial" pitchFamily="34" charset="0"/>
        </a:defRPr>
      </a:lvl3pPr>
      <a:lvl4pPr marL="1371600" indent="0">
        <a:lnSpc>
          <a:spcPct val="100000"/>
        </a:lnSpc>
        <a:spcBef>
          <a:spcPct val="0"/>
        </a:spcBef>
        <a:spcAft>
          <a:spcPct val="0"/>
        </a:spcAft>
        <a:buNone/>
        <a:defRPr lang="en-US" sz="1800" b="0" i="0" u="none" dirty="0" smtClean="0">
          <a:solidFill>
            <a:schemeClr val="tx1"/>
          </a:solidFill>
          <a:latin typeface="Arial" pitchFamily="34" charset="0"/>
        </a:defRPr>
      </a:lvl4pPr>
      <a:lvl5pPr marL="1828800" indent="0">
        <a:lnSpc>
          <a:spcPct val="100000"/>
        </a:lnSpc>
        <a:spcBef>
          <a:spcPct val="0"/>
        </a:spcBef>
        <a:spcAft>
          <a:spcPct val="0"/>
        </a:spcAft>
        <a:buNone/>
        <a:defRPr lang="en-US" sz="1800" b="0" i="0" u="none" dirty="0" smtClean="0">
          <a:solidFill>
            <a:schemeClr val="tx1"/>
          </a:solidFill>
          <a:latin typeface="Arial" pitchFamily="34" charset="0"/>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6" name="Text Box 6"/>
          <p:cNvSpPr>
            <a:spLocks noGrp="1"/>
          </p:cNvSpPr>
          <p:nvPr>
            <p:ph type="ctrTitle"/>
          </p:nvPr>
        </p:nvSpPr>
        <p:spPr>
          <a:xfrm>
            <a:off x="4481408" y="2477881"/>
            <a:ext cx="4465444" cy="544414"/>
          </a:xfrm>
          <a:prstGeom prst="rect">
            <a:avLst/>
          </a:prstGeom>
        </p:spPr>
        <p:txBody>
          <a:bodyPr wrap="square" lIns="91440" tIns="45720" rIns="91440" bIns="45720" numCol="1" anchor="ctr"/>
          <a:lstStyle>
            <a:lvl1pPr>
              <a:defRPr lang="en-US" dirty="0" smtClean="0"/>
            </a:lvl1pPr>
          </a:lstStyle>
          <a:p>
            <a:pPr algn="l"/>
            <a:r>
              <a:rPr lang="en-US" sz="3600" b="1" dirty="0" smtClean="0">
                <a:solidFill>
                  <a:schemeClr val="bg1"/>
                </a:solidFill>
              </a:rPr>
              <a:t>Ultimate Justice</a:t>
            </a:r>
          </a:p>
        </p:txBody>
      </p:sp>
      <p:sp>
        <p:nvSpPr>
          <p:cNvPr id="7" name="Text Box 7"/>
          <p:cNvSpPr>
            <a:spLocks noGrp="1"/>
          </p:cNvSpPr>
          <p:nvPr>
            <p:ph type="subTitle"/>
          </p:nvPr>
        </p:nvSpPr>
        <p:spPr>
          <a:xfrm>
            <a:off x="4267333" y="3445902"/>
            <a:ext cx="4176417" cy="2210827"/>
          </a:xfrm>
          <a:prstGeom prst="rect">
            <a:avLst/>
          </a:prstGeom>
        </p:spPr>
        <p:txBody>
          <a:bodyPr wrap="square" lIns="91440" tIns="45720" rIns="91440" bIns="45720" numCol="1" anchor="t"/>
          <a:lstStyle>
            <a:lvl1pPr marL="0" algn="ctr">
              <a:buNone/>
              <a:defRPr lang="en-US" dirty="0" smtClean="0"/>
            </a:lvl1pPr>
            <a:lvl2pPr marL="457200" algn="ctr">
              <a:buNone/>
              <a:defRPr lang="en-US" dirty="0" smtClean="0"/>
            </a:lvl2pPr>
            <a:lvl3pPr marL="914400" algn="ctr">
              <a:buNone/>
              <a:defRPr lang="en-US" dirty="0" smtClean="0"/>
            </a:lvl3pPr>
            <a:lvl4pPr marL="1371600" algn="ctr">
              <a:buNone/>
              <a:defRPr lang="en-US" dirty="0" smtClean="0"/>
            </a:lvl4pPr>
            <a:lvl5pPr marL="1828800" algn="ctr">
              <a:buNone/>
              <a:defRPr lang="en-US" dirty="0" smtClean="0"/>
            </a:lvl5pPr>
          </a:lstStyle>
          <a:p>
            <a:pPr marL="0"/>
            <a:r>
              <a:rPr sz="2000" dirty="0">
                <a:solidFill>
                  <a:schemeClr val="bg1"/>
                </a:solidFill>
              </a:rPr>
              <a:t>Created by Ultimate Squad: </a:t>
            </a:r>
          </a:p>
          <a:p>
            <a:pPr marL="0"/>
            <a:endParaRPr sz="2000" dirty="0">
              <a:solidFill>
                <a:schemeClr val="bg1"/>
              </a:solidFill>
            </a:endParaRPr>
          </a:p>
          <a:p>
            <a:r>
              <a:rPr lang="en-US" sz="2000" dirty="0" smtClean="0">
                <a:solidFill>
                  <a:schemeClr val="bg1"/>
                </a:solidFill>
              </a:rPr>
              <a:t>Ashley </a:t>
            </a:r>
            <a:r>
              <a:rPr lang="en-US" sz="2000" dirty="0">
                <a:solidFill>
                  <a:schemeClr val="bg1"/>
                </a:solidFill>
              </a:rPr>
              <a:t>Lucille Rodriguez</a:t>
            </a:r>
          </a:p>
          <a:p>
            <a:r>
              <a:rPr lang="en-US" sz="2000" dirty="0" smtClean="0">
                <a:solidFill>
                  <a:schemeClr val="bg1"/>
                </a:solidFill>
              </a:rPr>
              <a:t>Maria </a:t>
            </a:r>
            <a:r>
              <a:rPr lang="en-US" sz="2000" dirty="0">
                <a:solidFill>
                  <a:schemeClr val="bg1"/>
                </a:solidFill>
              </a:rPr>
              <a:t>Camila Ruiz</a:t>
            </a:r>
          </a:p>
          <a:p>
            <a:pPr marL="0"/>
            <a:r>
              <a:rPr lang="en-US" sz="2000" dirty="0" smtClean="0">
                <a:solidFill>
                  <a:schemeClr val="bg1"/>
                </a:solidFill>
              </a:rPr>
              <a:t>Delaila</a:t>
            </a:r>
            <a:r>
              <a:rPr lang="en-US" sz="2000" dirty="0" smtClean="0">
                <a:solidFill>
                  <a:schemeClr val="bg1"/>
                </a:solidFill>
              </a:rPr>
              <a:t> Yvette Garcia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8"/>
          <p:cNvSpPr>
            <a:spLocks noGrp="1"/>
          </p:cNvSpPr>
          <p:nvPr>
            <p:ph type="title"/>
          </p:nvPr>
        </p:nvSpPr>
        <p:spPr>
          <a:xfrm>
            <a:off x="395287" y="188912"/>
            <a:ext cx="8229600" cy="981075"/>
          </a:xfrm>
          <a:prstGeom prst="rect">
            <a:avLst/>
          </a:prstGeom>
        </p:spPr>
        <p:txBody>
          <a:bodyPr wrap="square" lIns="91440" tIns="45720" rIns="91440" bIns="45720" numCol="1" anchor="ctr"/>
          <a:lstStyle/>
          <a:p>
            <a:pPr marL="0" indent="0"/>
            <a:r>
              <a:rPr lang="en-US" dirty="0" smtClean="0">
                <a:solidFill>
                  <a:schemeClr val="bg1"/>
                </a:solidFill>
              </a:rPr>
              <a:t>Problem</a:t>
            </a:r>
          </a:p>
        </p:txBody>
      </p:sp>
      <p:sp>
        <p:nvSpPr>
          <p:cNvPr id="9" name="Text Box 9"/>
          <p:cNvSpPr>
            <a:spLocks noGrp="1"/>
          </p:cNvSpPr>
          <p:nvPr>
            <p:ph type="body"/>
          </p:nvPr>
        </p:nvSpPr>
        <p:spPr>
          <a:xfrm>
            <a:off x="2052917" y="1730282"/>
            <a:ext cx="6696635" cy="4525962"/>
          </a:xfrm>
          <a:prstGeom prst="rect">
            <a:avLst/>
          </a:prstGeom>
        </p:spPr>
        <p:txBody>
          <a:bodyPr wrap="square" lIns="91440" tIns="45720" rIns="91440" bIns="45720" numCol="1" anchor="t"/>
          <a:lstStyle/>
          <a:p>
            <a:pPr marL="342900" indent="-342900"/>
            <a:r>
              <a:rPr lang="en-US" sz="2000" dirty="0" smtClean="0">
                <a:solidFill>
                  <a:schemeClr val="bg1"/>
                </a:solidFill>
              </a:rPr>
              <a:t>The U.S Criminal Justice System is corrupt beyond measure. Everyday we hear new stories on police brutality, and excessively lenient or excessively heavy sentencing. </a:t>
            </a:r>
            <a:endParaRPr lang="en-US" sz="2000" dirty="0" smtClean="0">
              <a:solidFill>
                <a:schemeClr val="bg1"/>
              </a:solidFill>
            </a:endParaRPr>
          </a:p>
          <a:p>
            <a:pPr marL="342900" indent="-342900"/>
            <a:r>
              <a:rPr lang="en-US" sz="2000" dirty="0" smtClean="0">
                <a:solidFill>
                  <a:schemeClr val="bg1"/>
                </a:solidFill>
              </a:rPr>
              <a:t>The </a:t>
            </a:r>
            <a:r>
              <a:rPr lang="en-US" sz="2000" dirty="0" smtClean="0">
                <a:solidFill>
                  <a:schemeClr val="bg1"/>
                </a:solidFill>
              </a:rPr>
              <a:t>lack of uniformity between the sentencing of people of differing, races, genders, and socio-economic status is truly appalling. </a:t>
            </a:r>
            <a:endParaRPr lang="en-US" sz="2000" dirty="0" smtClean="0">
              <a:solidFill>
                <a:schemeClr val="bg1"/>
              </a:solidFill>
            </a:endParaRPr>
          </a:p>
          <a:p>
            <a:pPr marL="342900" indent="-342900"/>
            <a:r>
              <a:rPr lang="en-US" sz="2000" dirty="0" smtClean="0">
                <a:solidFill>
                  <a:schemeClr val="bg1"/>
                </a:solidFill>
              </a:rPr>
              <a:t>We </a:t>
            </a:r>
            <a:r>
              <a:rPr lang="en-US" sz="2000" dirty="0" smtClean="0">
                <a:solidFill>
                  <a:schemeClr val="bg1"/>
                </a:solidFill>
              </a:rPr>
              <a:t>created this project to raise awareness about these disparities, and hopefully generate the momentum needed to change the way the system works.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0"/>
          <p:cNvSpPr>
            <a:spLocks noGrp="1"/>
          </p:cNvSpPr>
          <p:nvPr>
            <p:ph type="title"/>
          </p:nvPr>
        </p:nvSpPr>
        <p:spPr>
          <a:xfrm>
            <a:off x="457200" y="274637"/>
            <a:ext cx="8229600" cy="1143000"/>
          </a:xfrm>
          <a:prstGeom prst="rect">
            <a:avLst/>
          </a:prstGeom>
        </p:spPr>
        <p:txBody>
          <a:bodyPr wrap="square" lIns="91440" tIns="45720" rIns="91440" bIns="45720" numCol="1" anchor="ctr"/>
          <a:lstStyle/>
          <a:p>
            <a:pPr marL="0" indent="0"/>
            <a:r>
              <a:rPr lang="en-US" dirty="0" smtClean="0">
                <a:solidFill>
                  <a:schemeClr val="bg1"/>
                </a:solidFill>
              </a:rPr>
              <a:t>Solution</a:t>
            </a:r>
          </a:p>
        </p:txBody>
      </p:sp>
      <p:sp>
        <p:nvSpPr>
          <p:cNvPr id="11" name="Text Box 11"/>
          <p:cNvSpPr>
            <a:spLocks noGrp="1"/>
          </p:cNvSpPr>
          <p:nvPr>
            <p:ph/>
          </p:nvPr>
        </p:nvSpPr>
        <p:spPr>
          <a:xfrm>
            <a:off x="1936376" y="1842247"/>
            <a:ext cx="6750424" cy="4525962"/>
          </a:xfrm>
          <a:prstGeom prst="rect">
            <a:avLst/>
          </a:prstGeom>
        </p:spPr>
        <p:txBody>
          <a:bodyPr wrap="square" lIns="91440" tIns="45720" rIns="91440" bIns="45720" numCol="1" anchor="t"/>
          <a:lstStyle/>
          <a:p>
            <a:pPr marL="342900" indent="-342900"/>
            <a:r>
              <a:rPr lang="en-US" sz="2000" dirty="0" smtClean="0">
                <a:solidFill>
                  <a:schemeClr val="bg1"/>
                </a:solidFill>
              </a:rPr>
              <a:t>We designed this website with an interactive game that provides commentary on the criminal justice system. </a:t>
            </a:r>
            <a:endParaRPr lang="en-US" sz="2000" dirty="0" smtClean="0">
              <a:solidFill>
                <a:schemeClr val="bg1"/>
              </a:solidFill>
            </a:endParaRPr>
          </a:p>
          <a:p>
            <a:pPr marL="342900" indent="-342900"/>
            <a:r>
              <a:rPr lang="en-US" sz="2000" dirty="0" smtClean="0">
                <a:solidFill>
                  <a:schemeClr val="bg1"/>
                </a:solidFill>
              </a:rPr>
              <a:t>For </a:t>
            </a:r>
            <a:r>
              <a:rPr lang="en-US" sz="2000" dirty="0" smtClean="0">
                <a:solidFill>
                  <a:schemeClr val="bg1"/>
                </a:solidFill>
              </a:rPr>
              <a:t>example, in the game we provide storylines that comment on the disparity on the sentencing between a white man and a black man despite the fact that both men were suspected of the same crime</a:t>
            </a:r>
            <a:r>
              <a:rPr lang="en-US" sz="2000" dirty="0" smtClean="0">
                <a:solidFill>
                  <a:schemeClr val="bg1"/>
                </a:solidFill>
              </a:rPr>
              <a:t>.</a:t>
            </a:r>
          </a:p>
          <a:p>
            <a:pPr marL="342900" indent="-342900"/>
            <a:r>
              <a:rPr lang="en-US" sz="2000" dirty="0" smtClean="0">
                <a:solidFill>
                  <a:schemeClr val="bg1"/>
                </a:solidFill>
              </a:rPr>
              <a:t>No </a:t>
            </a:r>
            <a:r>
              <a:rPr lang="en-US" sz="2000" dirty="0" smtClean="0">
                <a:solidFill>
                  <a:schemeClr val="bg1"/>
                </a:solidFill>
              </a:rPr>
              <a:t>evidence was presented in the black mans’ case and he was sentenced to 6 years of prison, while the white man who had considerable evidence stacked up against him, was sentenced to six months in jail.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2"/>
          <p:cNvSpPr>
            <a:spLocks noGrp="1"/>
          </p:cNvSpPr>
          <p:nvPr>
            <p:ph type="title"/>
          </p:nvPr>
        </p:nvSpPr>
        <p:spPr>
          <a:xfrm>
            <a:off x="457200" y="274637"/>
            <a:ext cx="8229600" cy="1143000"/>
          </a:xfrm>
          <a:prstGeom prst="rect">
            <a:avLst/>
          </a:prstGeom>
        </p:spPr>
        <p:txBody>
          <a:bodyPr wrap="square" lIns="91440" tIns="45720" rIns="91440" bIns="45720" numCol="1" anchor="ctr"/>
          <a:lstStyle/>
          <a:p>
            <a:pPr marL="0" indent="0"/>
            <a:r>
              <a:rPr lang="en-US" dirty="0" smtClean="0">
                <a:solidFill>
                  <a:schemeClr val="bg1"/>
                </a:solidFill>
              </a:rPr>
              <a:t>Implementation</a:t>
            </a:r>
          </a:p>
        </p:txBody>
      </p:sp>
      <p:sp>
        <p:nvSpPr>
          <p:cNvPr id="13" name="Text Box 13"/>
          <p:cNvSpPr>
            <a:spLocks noGrp="1"/>
          </p:cNvSpPr>
          <p:nvPr>
            <p:ph/>
          </p:nvPr>
        </p:nvSpPr>
        <p:spPr>
          <a:xfrm>
            <a:off x="1882588" y="1677615"/>
            <a:ext cx="7261412" cy="4992128"/>
          </a:xfrm>
          <a:prstGeom prst="rect">
            <a:avLst/>
          </a:prstGeom>
        </p:spPr>
        <p:txBody>
          <a:bodyPr wrap="square" lIns="91440" tIns="45720" rIns="91440" bIns="45720" numCol="1" anchor="t"/>
          <a:lstStyle/>
          <a:p>
            <a:pPr marL="342900" indent="-342900"/>
            <a:r>
              <a:rPr lang="en-US" sz="1800" b="1" dirty="0" smtClean="0">
                <a:solidFill>
                  <a:schemeClr val="bg1"/>
                </a:solidFill>
              </a:rPr>
              <a:t>HTML, CSS, Java Script, Adobe Photoshop &amp; Adobe Illustrator :</a:t>
            </a:r>
            <a:r>
              <a:rPr lang="en-US" sz="1800" dirty="0" smtClean="0">
                <a:solidFill>
                  <a:schemeClr val="bg1"/>
                </a:solidFill>
              </a:rPr>
              <a:t> These are the primary languages and applications that we used to design the website and create the visual representation of the game. </a:t>
            </a:r>
          </a:p>
          <a:p>
            <a:pPr marL="342900" indent="-342900"/>
            <a:r>
              <a:rPr lang="en-US" sz="1800" b="1" dirty="0" smtClean="0">
                <a:solidFill>
                  <a:schemeClr val="bg1"/>
                </a:solidFill>
              </a:rPr>
              <a:t>Lists, random generators, functions, etc:</a:t>
            </a:r>
            <a:r>
              <a:rPr lang="en-US" sz="1800" dirty="0" smtClean="0">
                <a:solidFill>
                  <a:schemeClr val="bg1"/>
                </a:solidFill>
              </a:rPr>
              <a:t> These are some of the programming logic that we incorporates into our game logic.</a:t>
            </a:r>
          </a:p>
          <a:p>
            <a:pPr marL="342900" indent="-342900"/>
            <a:r>
              <a:rPr lang="en-US" sz="1800" b="1" dirty="0" smtClean="0">
                <a:solidFill>
                  <a:schemeClr val="bg1"/>
                </a:solidFill>
              </a:rPr>
              <a:t>We are familiar with these:</a:t>
            </a:r>
            <a:r>
              <a:rPr lang="en-US" sz="1800" dirty="0" smtClean="0">
                <a:solidFill>
                  <a:schemeClr val="bg1"/>
                </a:solidFill>
              </a:rPr>
              <a:t> The programs and languages listed were chosen based on our familiarity and proficiency with each, providing us with an efficient way of achieving the natural flow of events in the game.</a:t>
            </a:r>
          </a:p>
          <a:p>
            <a:pPr marL="342900" indent="-342900"/>
            <a:r>
              <a:rPr lang="en-US" sz="1800" b="1" dirty="0" smtClean="0">
                <a:solidFill>
                  <a:schemeClr val="bg1"/>
                </a:solidFill>
              </a:rPr>
              <a:t>Breakdown of Work:</a:t>
            </a:r>
          </a:p>
          <a:p>
            <a:pPr marL="742950" lvl="1" indent="-285750"/>
            <a:r>
              <a:rPr lang="en-US" sz="1600" dirty="0" smtClean="0">
                <a:solidFill>
                  <a:schemeClr val="bg1"/>
                </a:solidFill>
              </a:rPr>
              <a:t>Delaila Garcia: Lead </a:t>
            </a:r>
            <a:r>
              <a:rPr lang="en-US" sz="1600" dirty="0" smtClean="0">
                <a:solidFill>
                  <a:schemeClr val="bg1"/>
                </a:solidFill>
              </a:rPr>
              <a:t>Website Creator</a:t>
            </a:r>
            <a:endParaRPr lang="en-US" sz="1600" dirty="0" smtClean="0">
              <a:solidFill>
                <a:schemeClr val="bg1"/>
              </a:solidFill>
            </a:endParaRPr>
          </a:p>
          <a:p>
            <a:pPr marL="742950" lvl="1" indent="-285750"/>
            <a:r>
              <a:rPr lang="en-US" sz="1600" dirty="0" smtClean="0">
                <a:solidFill>
                  <a:schemeClr val="bg1"/>
                </a:solidFill>
              </a:rPr>
              <a:t>Ashley Rodriguez: Lead Researcher and Author Assistant Programmer</a:t>
            </a:r>
          </a:p>
          <a:p>
            <a:pPr marL="742950" lvl="1" indent="-285750"/>
            <a:r>
              <a:rPr lang="en-US" sz="1600" dirty="0" smtClean="0">
                <a:solidFill>
                  <a:schemeClr val="bg1"/>
                </a:solidFill>
              </a:rPr>
              <a:t>Maria Camila Ruiz: Lead Programmer </a:t>
            </a:r>
            <a:r>
              <a:rPr lang="en-US" sz="1800" dirty="0" smtClean="0">
                <a:solidFill>
                  <a:schemeClr val="bg1"/>
                </a:solidFill>
              </a:rPr>
              <a:t>and Assistant Website Developer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4"/>
          <p:cNvSpPr>
            <a:spLocks noGrp="1"/>
          </p:cNvSpPr>
          <p:nvPr>
            <p:ph type="title"/>
          </p:nvPr>
        </p:nvSpPr>
        <p:spPr>
          <a:xfrm>
            <a:off x="457200" y="274637"/>
            <a:ext cx="8229600" cy="1143000"/>
          </a:xfrm>
          <a:prstGeom prst="rect">
            <a:avLst/>
          </a:prstGeom>
        </p:spPr>
        <p:txBody>
          <a:bodyPr wrap="square" lIns="91440" tIns="45720" rIns="91440" bIns="45720" numCol="1" anchor="ctr"/>
          <a:lstStyle/>
          <a:p>
            <a:pPr marL="0" indent="0"/>
            <a:r>
              <a:rPr lang="en-US" dirty="0" smtClean="0">
                <a:solidFill>
                  <a:schemeClr val="bg1"/>
                </a:solidFill>
              </a:rPr>
              <a:t>Monetization</a:t>
            </a:r>
          </a:p>
        </p:txBody>
      </p:sp>
      <p:sp>
        <p:nvSpPr>
          <p:cNvPr id="15" name="Text Box 15"/>
          <p:cNvSpPr>
            <a:spLocks noGrp="1"/>
          </p:cNvSpPr>
          <p:nvPr>
            <p:ph/>
          </p:nvPr>
        </p:nvSpPr>
        <p:spPr>
          <a:xfrm>
            <a:off x="1981200" y="1752600"/>
            <a:ext cx="6705600" cy="3644153"/>
          </a:xfrm>
          <a:prstGeom prst="rect">
            <a:avLst/>
          </a:prstGeom>
        </p:spPr>
        <p:txBody>
          <a:bodyPr wrap="square" lIns="91440" tIns="45720" rIns="91440" bIns="45720" numCol="1" anchor="t"/>
          <a:lstStyle/>
          <a:p>
            <a:pPr marL="342900" indent="-342900"/>
            <a:r>
              <a:rPr lang="en-US" sz="2000" dirty="0" smtClean="0">
                <a:solidFill>
                  <a:schemeClr val="bg1"/>
                </a:solidFill>
              </a:rPr>
              <a:t>We plan to make our game free of purchase, which forces us to turn to advertisement as a way of monetization. Although we would be willing to sell ad space on our website, we would attempt to only display the ads most related to our website. </a:t>
            </a:r>
            <a:endParaRPr lang="en-US" sz="2000" dirty="0" smtClean="0">
              <a:solidFill>
                <a:schemeClr val="bg1"/>
              </a:solidFill>
            </a:endParaRPr>
          </a:p>
          <a:p>
            <a:pPr marL="342900" indent="-342900"/>
            <a:r>
              <a:rPr lang="en-US" sz="2000" dirty="0" smtClean="0">
                <a:solidFill>
                  <a:schemeClr val="bg1"/>
                </a:solidFill>
              </a:rPr>
              <a:t>For </a:t>
            </a:r>
            <a:r>
              <a:rPr lang="en-US" sz="2000" dirty="0" smtClean="0">
                <a:solidFill>
                  <a:schemeClr val="bg1"/>
                </a:solidFill>
              </a:rPr>
              <a:t>this reason, a future implementation would be to create an algorithm that sorts ads in order of relatability. Once that is determined, the more relatable ads, such as law firm advertisements, would be displayed on our website.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16"/>
          <p:cNvSpPr>
            <a:spLocks noGrp="1"/>
          </p:cNvSpPr>
          <p:nvPr>
            <p:ph type="title"/>
          </p:nvPr>
        </p:nvSpPr>
        <p:spPr>
          <a:xfrm>
            <a:off x="457200" y="274637"/>
            <a:ext cx="8229600" cy="1143000"/>
          </a:xfrm>
          <a:prstGeom prst="rect">
            <a:avLst/>
          </a:prstGeom>
        </p:spPr>
        <p:txBody>
          <a:bodyPr wrap="square" lIns="91440" tIns="45720" rIns="91440" bIns="45720" numCol="1" anchor="ctr"/>
          <a:lstStyle/>
          <a:p>
            <a:pPr marL="0" indent="0"/>
            <a:r>
              <a:rPr lang="en-US" dirty="0" smtClean="0">
                <a:solidFill>
                  <a:schemeClr val="bg1"/>
                </a:solidFill>
              </a:rPr>
              <a:t>Challenges</a:t>
            </a:r>
          </a:p>
        </p:txBody>
      </p:sp>
      <p:sp>
        <p:nvSpPr>
          <p:cNvPr id="17" name="Text Box 17"/>
          <p:cNvSpPr>
            <a:spLocks noGrp="1"/>
          </p:cNvSpPr>
          <p:nvPr>
            <p:ph/>
          </p:nvPr>
        </p:nvSpPr>
        <p:spPr>
          <a:xfrm>
            <a:off x="1945340" y="1600200"/>
            <a:ext cx="6741459" cy="4525962"/>
          </a:xfrm>
          <a:prstGeom prst="rect">
            <a:avLst/>
          </a:prstGeom>
        </p:spPr>
        <p:txBody>
          <a:bodyPr wrap="square" lIns="91440" tIns="45720" rIns="91440" bIns="45720" numCol="1" anchor="t"/>
          <a:lstStyle/>
          <a:p>
            <a:pPr marL="342900" indent="-342900"/>
            <a:endParaRPr lang="en-US" sz="2000" dirty="0" smtClean="0">
              <a:solidFill>
                <a:schemeClr val="bg1"/>
              </a:solidFill>
            </a:endParaRPr>
          </a:p>
          <a:p>
            <a:pPr marL="342900" indent="-342900"/>
            <a:endParaRPr lang="en-US" sz="2000" dirty="0" smtClean="0">
              <a:solidFill>
                <a:schemeClr val="bg1"/>
              </a:solidFill>
            </a:endParaRPr>
          </a:p>
          <a:p>
            <a:pPr marL="342900" indent="-342900"/>
            <a:endParaRPr lang="en-US" sz="2000" dirty="0" smtClean="0">
              <a:solidFill>
                <a:schemeClr val="bg1"/>
              </a:solidFill>
            </a:endParaRPr>
          </a:p>
          <a:p>
            <a:pPr marL="342900" indent="-342900"/>
            <a:r>
              <a:rPr lang="en-US" sz="2000" dirty="0" smtClean="0">
                <a:solidFill>
                  <a:schemeClr val="bg1"/>
                </a:solidFill>
              </a:rPr>
              <a:t>Incorporating our game logic with the website code was our biggest challenge. Often time the buttons simply would not work, or return the wrong prompt. Other than that, we experienced relatively smooth sailing in the creation of this game.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18"/>
          <p:cNvSpPr>
            <a:spLocks noGrp="1"/>
          </p:cNvSpPr>
          <p:nvPr>
            <p:ph type="title"/>
          </p:nvPr>
        </p:nvSpPr>
        <p:spPr>
          <a:xfrm>
            <a:off x="457200" y="274637"/>
            <a:ext cx="8229600" cy="1143000"/>
          </a:xfrm>
          <a:prstGeom prst="rect">
            <a:avLst/>
          </a:prstGeom>
        </p:spPr>
        <p:txBody>
          <a:bodyPr wrap="square" lIns="91440" tIns="45720" rIns="91440" bIns="45720" numCol="1" anchor="ctr"/>
          <a:lstStyle/>
          <a:p>
            <a:pPr marL="0" indent="0"/>
            <a:r>
              <a:rPr lang="en-US" dirty="0" smtClean="0">
                <a:solidFill>
                  <a:schemeClr val="bg1"/>
                </a:solidFill>
              </a:rPr>
              <a:t>Future Work</a:t>
            </a:r>
          </a:p>
        </p:txBody>
      </p:sp>
      <p:sp>
        <p:nvSpPr>
          <p:cNvPr id="19" name="Text Box 19"/>
          <p:cNvSpPr>
            <a:spLocks noGrp="1"/>
          </p:cNvSpPr>
          <p:nvPr>
            <p:ph/>
          </p:nvPr>
        </p:nvSpPr>
        <p:spPr>
          <a:xfrm>
            <a:off x="1945340" y="1600200"/>
            <a:ext cx="6741459" cy="4525962"/>
          </a:xfrm>
          <a:prstGeom prst="rect">
            <a:avLst/>
          </a:prstGeom>
        </p:spPr>
        <p:txBody>
          <a:bodyPr wrap="square" lIns="91440" tIns="45720" rIns="91440" bIns="45720" numCol="1" anchor="t"/>
          <a:lstStyle/>
          <a:p>
            <a:pPr marL="342900" indent="-342900"/>
            <a:endParaRPr lang="en-US" sz="2000" dirty="0" smtClean="0">
              <a:solidFill>
                <a:schemeClr val="bg1"/>
              </a:solidFill>
            </a:endParaRPr>
          </a:p>
          <a:p>
            <a:pPr marL="342900" indent="-342900"/>
            <a:endParaRPr lang="en-US" sz="2000" dirty="0" smtClean="0">
              <a:solidFill>
                <a:schemeClr val="bg1"/>
              </a:solidFill>
            </a:endParaRPr>
          </a:p>
          <a:p>
            <a:pPr marL="342900" indent="-342900"/>
            <a:endParaRPr lang="en-US" sz="2000" dirty="0" smtClean="0">
              <a:solidFill>
                <a:schemeClr val="bg1"/>
              </a:solidFill>
            </a:endParaRPr>
          </a:p>
          <a:p>
            <a:pPr marL="342900" indent="-342900"/>
            <a:r>
              <a:rPr lang="en-US" sz="2000" dirty="0" smtClean="0">
                <a:solidFill>
                  <a:schemeClr val="bg1"/>
                </a:solidFill>
              </a:rPr>
              <a:t>Currently, our game is programmed as a website, but we plan to make this a mobile application. We also hope to write more stories to touch upon a greater variety of topics, including state-specific criminal laws and regulations.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20"/>
          <p:cNvSpPr>
            <a:spLocks noGrp="1"/>
          </p:cNvSpPr>
          <p:nvPr>
            <p:ph type="title"/>
          </p:nvPr>
        </p:nvSpPr>
        <p:spPr>
          <a:xfrm>
            <a:off x="457200" y="274637"/>
            <a:ext cx="8229600" cy="1143000"/>
          </a:xfrm>
          <a:prstGeom prst="rect">
            <a:avLst/>
          </a:prstGeom>
        </p:spPr>
        <p:txBody>
          <a:bodyPr wrap="square" lIns="91440" tIns="45720" rIns="91440" bIns="45720" numCol="1" anchor="ctr"/>
          <a:lstStyle/>
          <a:p>
            <a:pPr marL="0" indent="0"/>
            <a:r>
              <a:rPr lang="en-US" dirty="0" smtClean="0">
                <a:solidFill>
                  <a:schemeClr val="bg1"/>
                </a:solidFill>
              </a:rPr>
              <a:t>Acknowledgements</a:t>
            </a:r>
          </a:p>
        </p:txBody>
      </p:sp>
      <p:sp>
        <p:nvSpPr>
          <p:cNvPr id="21" name="Text Box 21"/>
          <p:cNvSpPr>
            <a:spLocks noGrp="1"/>
          </p:cNvSpPr>
          <p:nvPr>
            <p:ph/>
          </p:nvPr>
        </p:nvSpPr>
        <p:spPr>
          <a:xfrm>
            <a:off x="1730188" y="1600200"/>
            <a:ext cx="6956612" cy="4525962"/>
          </a:xfrm>
          <a:prstGeom prst="rect">
            <a:avLst/>
          </a:prstGeom>
        </p:spPr>
        <p:txBody>
          <a:bodyPr wrap="square" lIns="91440" tIns="45720" rIns="91440" bIns="45720" numCol="1" anchor="t"/>
          <a:lstStyle/>
          <a:p>
            <a:pPr marL="342900" indent="-342900"/>
            <a:endParaRPr lang="en-US" sz="2000" dirty="0" smtClean="0">
              <a:solidFill>
                <a:schemeClr val="bg1"/>
              </a:solidFill>
            </a:endParaRPr>
          </a:p>
          <a:p>
            <a:pPr marL="342900" indent="-342900"/>
            <a:endParaRPr lang="en-US" sz="2000" dirty="0" smtClean="0">
              <a:solidFill>
                <a:schemeClr val="bg1"/>
              </a:solidFill>
            </a:endParaRPr>
          </a:p>
          <a:p>
            <a:pPr marL="342900" indent="-342900"/>
            <a:endParaRPr lang="en-US" sz="2000" dirty="0" smtClean="0">
              <a:solidFill>
                <a:schemeClr val="bg1"/>
              </a:solidFill>
            </a:endParaRPr>
          </a:p>
          <a:p>
            <a:pPr marL="342900" indent="-342900"/>
            <a:r>
              <a:rPr lang="en-US" sz="2000" dirty="0" smtClean="0">
                <a:solidFill>
                  <a:schemeClr val="bg1"/>
                </a:solidFill>
              </a:rPr>
              <a:t>We would like to thank the Girls Who Code Foundation for offering us the opportunity of a lifetime. We would also like to thank our instructors for all their help in the past seven weeks in this wonderful summer program. Thank you to Mario Eraso, and FIU for making it possible for us to take </a:t>
            </a:r>
            <a:r>
              <a:rPr lang="en-US" sz="2000" dirty="0" smtClean="0">
                <a:solidFill>
                  <a:schemeClr val="bg1"/>
                </a:solidFill>
              </a:rPr>
              <a:t>attend </a:t>
            </a:r>
            <a:r>
              <a:rPr lang="en-US" sz="2000" dirty="0" smtClean="0">
                <a:solidFill>
                  <a:schemeClr val="bg1"/>
                </a:solidFill>
              </a:rPr>
              <a:t>this program at this campus.</a:t>
            </a:r>
          </a:p>
        </p:txBody>
      </p:sp>
    </p:spTree>
  </p:cSld>
  <p:clrMapOvr>
    <a:masterClrMapping/>
  </p:clrMapOvr>
</p:sld>
</file>

<file path=ppt/theme/theme1.xml><?xml version="1.0" encoding="utf-8"?>
<a:theme xmlns:a="http://schemas.openxmlformats.org/drawingml/2006/main" name="Default Design">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299</TotalTime>
  <Words>569</Words>
  <Application>Microsoft Office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Default Design</vt:lpstr>
      <vt:lpstr>Ultimate Justice</vt:lpstr>
      <vt:lpstr>Problem</vt:lpstr>
      <vt:lpstr>Solution</vt:lpstr>
      <vt:lpstr>Implementation</vt:lpstr>
      <vt:lpstr>Monetization</vt:lpstr>
      <vt:lpstr>Challenges</vt:lpstr>
      <vt:lpstr>Future Work</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Ultimate Justice</dc:title>
  <cp:lastModifiedBy>Maria Camila</cp:lastModifiedBy>
  <cp:revision>8</cp:revision>
  <dcterms:modified xsi:type="dcterms:W3CDTF">2016-08-03T03:44:29Z</dcterms:modified>
</cp:coreProperties>
</file>