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/>
    <p:restoredTop sz="94653"/>
  </p:normalViewPr>
  <p:slideViewPr>
    <p:cSldViewPr snapToGrid="0" snapToObjects="1">
      <p:cViewPr varScale="1">
        <p:scale>
          <a:sx n="120" d="100"/>
          <a:sy n="120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clandewet/vue-meta" TargetMode="External"/><Relationship Id="rId3" Type="http://schemas.openxmlformats.org/officeDocument/2006/relationships/hyperlink" Target="https://router.vuejs.org/en/" TargetMode="External"/><Relationship Id="rId7" Type="http://schemas.openxmlformats.org/officeDocument/2006/relationships/hyperlink" Target="https://nuxtjs.org/api/configuration-mode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sr.vuejs.org/en/" TargetMode="External"/><Relationship Id="rId5" Type="http://schemas.openxmlformats.org/officeDocument/2006/relationships/hyperlink" Target="https://nuxtjs.org/guide/vuex-store" TargetMode="External"/><Relationship Id="rId4" Type="http://schemas.openxmlformats.org/officeDocument/2006/relationships/hyperlink" Target="https://vuex.vuejs.org/en/" TargetMode="Externa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uxtjs.org/" TargetMode="External"/><Relationship Id="rId2" Type="http://schemas.openxmlformats.org/officeDocument/2006/relationships/hyperlink" Target="https://bootstrap-vu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h.nuxtjs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5F28-4BA3-4B42-9E4C-EC8668B02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better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1F04A-FA68-4146-9B20-27B126DA1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3070459"/>
            <a:ext cx="5357600" cy="358540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Nuxt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3C69-9668-D848-82A5-609BFD74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62" y="1688680"/>
            <a:ext cx="3944412" cy="11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5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F842-C85F-FA41-8A8E-12F7B9EE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ITU NUXT JS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4EED-E1B9-EF47-BA94-10203DFA8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94884"/>
            <a:ext cx="7796540" cy="1077230"/>
          </a:xfrm>
        </p:spPr>
        <p:txBody>
          <a:bodyPr/>
          <a:lstStyle/>
          <a:p>
            <a:pPr marL="0" indent="0">
              <a:buNone/>
            </a:pPr>
            <a:r>
              <a:rPr lang="en-ID" b="1" dirty="0" err="1"/>
              <a:t>Nuxt</a:t>
            </a:r>
            <a:r>
              <a:rPr lang="en-ID" b="1" dirty="0"/>
              <a:t> </a:t>
            </a:r>
            <a:r>
              <a:rPr lang="en-ID" dirty="0" err="1"/>
              <a:t>atau</a:t>
            </a:r>
            <a:r>
              <a:rPr lang="en-ID" dirty="0"/>
              <a:t> </a:t>
            </a:r>
            <a:r>
              <a:rPr lang="en-ID" b="1" dirty="0" err="1"/>
              <a:t>Nuxt.JS</a:t>
            </a:r>
            <a:r>
              <a:rPr lang="en-ID" dirty="0"/>
              <a:t> 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framework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 </a:t>
            </a:r>
            <a:r>
              <a:rPr lang="en-ID" i="1" dirty="0"/>
              <a:t>Universal </a:t>
            </a:r>
            <a:r>
              <a:rPr lang="en-ID" i="1" dirty="0" err="1"/>
              <a:t>VueJS</a:t>
            </a:r>
            <a:r>
              <a:rPr lang="en-ID" i="1" dirty="0"/>
              <a:t> Application 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906BB-BBAE-DB49-8C33-D3AEAD9DE664}"/>
              </a:ext>
            </a:extLst>
          </p:cNvPr>
          <p:cNvSpPr txBox="1"/>
          <p:nvPr/>
        </p:nvSpPr>
        <p:spPr>
          <a:xfrm>
            <a:off x="2860157" y="3244334"/>
            <a:ext cx="6885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nuxt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?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Siapa</a:t>
            </a:r>
            <a:r>
              <a:rPr lang="en-US" dirty="0"/>
              <a:t> di </a:t>
            </a:r>
            <a:r>
              <a:rPr lang="en-US" dirty="0" err="1"/>
              <a:t>belakangnya</a:t>
            </a:r>
            <a:r>
              <a:rPr lang="en-US" dirty="0"/>
              <a:t> ?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dan </a:t>
            </a:r>
            <a:r>
              <a:rPr lang="en-US" dirty="0" err="1"/>
              <a:t>merekomendasikan</a:t>
            </a:r>
            <a:r>
              <a:rPr lang="en-US" dirty="0"/>
              <a:t>  ?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?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F891B4-D22B-3A43-9887-08E68F528B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-515943" y="5156510"/>
            <a:ext cx="2173123" cy="6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86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53BA-490C-3147-80C8-559B187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MENGENAL LEBIH DALAM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3137-541E-6743-BD26-7772BFC5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460" y="2214538"/>
            <a:ext cx="3733526" cy="510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Fitur </a:t>
            </a:r>
            <a:r>
              <a:rPr lang="en-US" dirty="0" err="1"/>
              <a:t>nuxt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44E34-E13A-2048-ADC9-66905B6A209D}"/>
              </a:ext>
            </a:extLst>
          </p:cNvPr>
          <p:cNvSpPr txBox="1"/>
          <p:nvPr/>
        </p:nvSpPr>
        <p:spPr>
          <a:xfrm>
            <a:off x="1316940" y="2356625"/>
            <a:ext cx="60837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Write Vue Files (*.</a:t>
            </a:r>
            <a:r>
              <a:rPr lang="en-ID" dirty="0" err="1"/>
              <a:t>vue</a:t>
            </a:r>
            <a:r>
              <a:rPr lang="en-ID" dirty="0"/>
              <a:t>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Automatic Code Splitting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Server-Side Rendering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Powerful Routing System with Asynchronous Data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Static File Serving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ES6/ES7 </a:t>
            </a:r>
            <a:r>
              <a:rPr lang="en-ID" dirty="0" err="1"/>
              <a:t>Transpilation</a:t>
            </a:r>
            <a:endParaRPr lang="en-ID" dirty="0"/>
          </a:p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Bundling and minifying of your JS &amp; CSS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Managing &lt;head&gt; element (&lt;title&gt;, &lt;meta&gt;, etc.)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Hot module replacement in Development (Hot Reload)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Pre-processor: Sass, Less, Stylus, etc.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HTTP/2 push headers ready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D" dirty="0"/>
              <a:t>Extending with Modular architecture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FA4A1D-F501-EC43-938E-85D15C4A2BAB}"/>
              </a:ext>
            </a:extLst>
          </p:cNvPr>
          <p:cNvSpPr txBox="1">
            <a:spLocks/>
          </p:cNvSpPr>
          <p:nvPr/>
        </p:nvSpPr>
        <p:spPr>
          <a:xfrm>
            <a:off x="7400657" y="1918780"/>
            <a:ext cx="3733526" cy="437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Fitur </a:t>
            </a:r>
            <a:r>
              <a:rPr lang="en-US" dirty="0" err="1"/>
              <a:t>nuxt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3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D6DC7E-311A-A541-BDA0-34B439EFF7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-515943" y="5156510"/>
            <a:ext cx="2173123" cy="6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47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155D-3D67-EE4F-BB78-2EA33198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YANG TERSEDIA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328B-87DD-0E4A-AE81-E9433683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826" y="1733139"/>
            <a:ext cx="7796540" cy="3997828"/>
          </a:xfrm>
        </p:spPr>
        <p:txBody>
          <a:bodyPr/>
          <a:lstStyle/>
          <a:p>
            <a:r>
              <a:rPr lang="en-ID" u="sng" dirty="0">
                <a:hlinkClick r:id="rId2"/>
              </a:rPr>
              <a:t>Vue 2</a:t>
            </a:r>
            <a:endParaRPr lang="en-ID" dirty="0"/>
          </a:p>
          <a:p>
            <a:r>
              <a:rPr lang="en-ID" u="sng" dirty="0">
                <a:hlinkClick r:id="rId3"/>
              </a:rPr>
              <a:t>Vue Router</a:t>
            </a:r>
            <a:endParaRPr lang="en-ID" dirty="0"/>
          </a:p>
          <a:p>
            <a:r>
              <a:rPr lang="en-ID" u="sng" dirty="0">
                <a:hlinkClick r:id="rId4"/>
              </a:rPr>
              <a:t>Vuex</a:t>
            </a:r>
            <a:r>
              <a:rPr lang="en-ID" dirty="0"/>
              <a:t> (included only when using the </a:t>
            </a:r>
            <a:r>
              <a:rPr lang="en-ID" u="sng" dirty="0">
                <a:hlinkClick r:id="rId5"/>
              </a:rPr>
              <a:t>store option</a:t>
            </a:r>
            <a:r>
              <a:rPr lang="en-ID" dirty="0"/>
              <a:t>)</a:t>
            </a:r>
          </a:p>
          <a:p>
            <a:r>
              <a:rPr lang="en-ID" u="sng" dirty="0">
                <a:hlinkClick r:id="rId6"/>
              </a:rPr>
              <a:t>Vue Server Renderer</a:t>
            </a:r>
            <a:r>
              <a:rPr lang="en-ID" dirty="0"/>
              <a:t> (excluded when using </a:t>
            </a:r>
            <a:r>
              <a:rPr lang="en-ID" u="sng" dirty="0">
                <a:hlinkClick r:id="rId7"/>
              </a:rPr>
              <a:t>mode: 'spa'</a:t>
            </a:r>
            <a:r>
              <a:rPr lang="en-ID" dirty="0"/>
              <a:t>)</a:t>
            </a:r>
          </a:p>
          <a:p>
            <a:r>
              <a:rPr lang="en-ID" u="sng" dirty="0">
                <a:hlinkClick r:id="rId8"/>
              </a:rPr>
              <a:t>vue-meta</a:t>
            </a:r>
            <a:endParaRPr lang="en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FAC71-A39F-9345-B909-2797A5D0DA1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-515943" y="5156510"/>
            <a:ext cx="2173123" cy="6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2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E2C4-DBC7-4E43-8AA7-D698C3E9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59187"/>
          </a:xfrm>
        </p:spPr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dan </a:t>
            </a:r>
            <a:r>
              <a:rPr lang="en-US" dirty="0" err="1"/>
              <a:t>bedah</a:t>
            </a:r>
            <a:r>
              <a:rPr lang="en-US" dirty="0"/>
              <a:t>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1443-70DC-0D47-AF8C-A7D5C8DE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7"/>
            <a:ext cx="7796540" cy="659186"/>
          </a:xfrm>
        </p:spPr>
        <p:txBody>
          <a:bodyPr/>
          <a:lstStyle/>
          <a:p>
            <a:r>
              <a:rPr lang="en-ID" dirty="0" err="1"/>
              <a:t>npx</a:t>
            </a:r>
            <a:r>
              <a:rPr lang="en-ID" dirty="0"/>
              <a:t> create-</a:t>
            </a:r>
            <a:r>
              <a:rPr lang="en-ID" dirty="0" err="1"/>
              <a:t>nuxt</a:t>
            </a:r>
            <a:r>
              <a:rPr lang="en-ID" dirty="0"/>
              <a:t>-app project-name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30A16-AE50-F443-A4E9-9633D43D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-515943" y="5156510"/>
            <a:ext cx="2173123" cy="639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29F15-D070-F04D-BB1C-A4F3ECF926A2}"/>
              </a:ext>
            </a:extLst>
          </p:cNvPr>
          <p:cNvSpPr txBox="1"/>
          <p:nvPr/>
        </p:nvSpPr>
        <p:spPr>
          <a:xfrm>
            <a:off x="2773599" y="2878135"/>
            <a:ext cx="3110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nuxt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Perkenalan</a:t>
            </a:r>
            <a:r>
              <a:rPr lang="en-US" dirty="0"/>
              <a:t> </a:t>
            </a:r>
            <a:r>
              <a:rPr lang="en-US" dirty="0" err="1"/>
              <a:t>vue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Featching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vuex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Menggunakan</a:t>
            </a:r>
            <a:r>
              <a:rPr lang="en-US" dirty="0"/>
              <a:t> auth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F4F65-2532-164C-ACDF-2D5B9199CE27}"/>
              </a:ext>
            </a:extLst>
          </p:cNvPr>
          <p:cNvSpPr txBox="1"/>
          <p:nvPr/>
        </p:nvSpPr>
        <p:spPr>
          <a:xfrm>
            <a:off x="2773599" y="4887409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Dumy</a:t>
            </a:r>
            <a:r>
              <a:rPr lang="en-ID" dirty="0"/>
              <a:t> </a:t>
            </a:r>
            <a:r>
              <a:rPr lang="en-ID" dirty="0" err="1"/>
              <a:t>api</a:t>
            </a:r>
            <a:r>
              <a:rPr lang="en-ID" dirty="0"/>
              <a:t> : https://</a:t>
            </a:r>
            <a:r>
              <a:rPr lang="en-ID" dirty="0" err="1"/>
              <a:t>reqres.in</a:t>
            </a:r>
            <a:r>
              <a:rPr lang="en-ID" dirty="0"/>
              <a:t>/</a:t>
            </a:r>
            <a:r>
              <a:rPr lang="en-ID" dirty="0" err="1"/>
              <a:t>api</a:t>
            </a:r>
            <a:r>
              <a:rPr lang="en-ID" dirty="0"/>
              <a:t>/</a:t>
            </a:r>
            <a:r>
              <a:rPr lang="en-ID" dirty="0" err="1"/>
              <a:t>users?page</a:t>
            </a:r>
            <a:r>
              <a:rPr lang="en-ID" dirty="0"/>
              <a:t>=</a:t>
            </a:r>
            <a:r>
              <a:rPr lang="en-US" dirty="0"/>
              <a:t>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31345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9948-3F5F-0B46-BA2E-B7AB0618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DAN DOKUMENTASI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3B60-47B7-674A-A842-BD12F972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Bootstraps </a:t>
            </a:r>
            <a:r>
              <a:rPr lang="en-US" dirty="0" err="1"/>
              <a:t>vue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https://bootstrap-vue.org/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Nuxt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.  : </a:t>
            </a:r>
            <a:r>
              <a:rPr lang="en-US" dirty="0">
                <a:hlinkClick r:id="rId3"/>
              </a:rPr>
              <a:t>https://nuxtjs.org/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Auth : </a:t>
            </a:r>
            <a:r>
              <a:rPr lang="en-US" dirty="0">
                <a:hlinkClick r:id="rId4"/>
              </a:rPr>
              <a:t>https://auth.nuxtjs.org</a:t>
            </a:r>
            <a:r>
              <a:rPr lang="en-US">
                <a:hlinkClick r:id="rId4"/>
              </a:rPr>
              <a:t>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2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6AD0-BB55-C84F-8D26-155F16FC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934" y="2807567"/>
            <a:ext cx="4522637" cy="1242865"/>
          </a:xfrm>
        </p:spPr>
        <p:txBody>
          <a:bodyPr>
            <a:normAutofit/>
          </a:bodyPr>
          <a:lstStyle/>
          <a:p>
            <a:r>
              <a:rPr lang="en-US" dirty="0" err="1"/>
              <a:t>Enak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front end developer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4EFAC-8609-DC45-AE44-BFC5C98F1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04" t="11424" b="20482"/>
          <a:stretch/>
        </p:blipFill>
        <p:spPr>
          <a:xfrm>
            <a:off x="7297736" y="818708"/>
            <a:ext cx="3700131" cy="5537899"/>
          </a:xfrm>
        </p:spPr>
      </p:pic>
    </p:spTree>
    <p:extLst>
      <p:ext uri="{BB962C8B-B14F-4D97-AF65-F5344CB8AC3E}">
        <p14:creationId xmlns:p14="http://schemas.microsoft.com/office/powerpoint/2010/main" val="1509889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657</TotalTime>
  <Words>251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For better website</vt:lpstr>
      <vt:lpstr>APA ITU NUXT JS ? </vt:lpstr>
      <vt:lpstr>MENGENAL LEBIH DALAM</vt:lpstr>
      <vt:lpstr>PLUGIN YANG TERSEDIA ?</vt:lpstr>
      <vt:lpstr>Implementasi dan bedah coding</vt:lpstr>
      <vt:lpstr>ASSET DAN DOKUMENTASI </vt:lpstr>
      <vt:lpstr>Enak ya jadi front end developer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better website</dc:title>
  <dc:creator>Microsoft Office User</dc:creator>
  <cp:lastModifiedBy>Microsoft Office User</cp:lastModifiedBy>
  <cp:revision>2</cp:revision>
  <dcterms:created xsi:type="dcterms:W3CDTF">2022-04-20T21:43:38Z</dcterms:created>
  <dcterms:modified xsi:type="dcterms:W3CDTF">2022-04-21T08:40:55Z</dcterms:modified>
</cp:coreProperties>
</file>