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6" r:id="rId9"/>
    <p:sldId id="264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2AB4C-7D4C-412A-B5F8-2FCE9FE07F3D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FD581-0CCD-4CA5-9FDF-51C5F9142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1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7E95-30DE-4B2E-9A0E-63AE8327F1D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9EC3-661A-4CC3-B26E-60A9EB12E94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5F57-9FCB-431D-8F2B-CD2F1C9DDD19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8021-130A-4F50-9A4E-28063A39FD4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AF38-103C-41DA-A267-201BA2A14FF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8AB4-8C02-42B7-8116-1B84DE5149B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88E-55EB-4954-9693-03BE31F8A3A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37C-C878-4F14-B1AE-B0814FEDD1A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F3E0-8695-4136-9669-F93774E19609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EA18-AAF2-45D2-85AF-5BE38E20F42A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E6CC-2253-493C-8AA9-9E5453C3168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1335-AE5E-45A7-ABA3-9C1F4880DF01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D255-BB63-47E4-AB03-F468F0F5931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F021-D18F-4899-9DF8-59ABCD4C488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9F35-75CB-4E69-A07A-43786AB0C1EA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DD9-D0BE-4195-8C49-7E5F02BF5CE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2538-6C05-44D5-A86A-15C94057453A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EA963D-DB0B-451E-94C3-86264F455E4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Canada Sports and </a:t>
            </a:r>
            <a:r>
              <a:rPr lang="en-US" dirty="0"/>
              <a:t>H</a:t>
            </a:r>
            <a:r>
              <a:rPr lang="en-US" dirty="0" smtClean="0"/>
              <a:t>ealth 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Abdul </a:t>
            </a:r>
            <a:r>
              <a:rPr lang="en-US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Haqani</a:t>
            </a:r>
            <a:r>
              <a:rPr lang="en-US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			Mohammad </a:t>
            </a:r>
            <a:r>
              <a:rPr lang="en-US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Raahemi</a:t>
            </a:r>
            <a:r>
              <a:rPr lang="en-US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			Amir Hajianpour</a:t>
            </a:r>
            <a:endParaRPr lang="en-US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Features (cont.):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Calibri Light" panose="020F0302020204030204" pitchFamily="34" charset="0"/>
            </a:endParaRPr>
          </a:p>
          <a:p>
            <a:r>
              <a:rPr lang="en-US" sz="2400" dirty="0" smtClean="0">
                <a:latin typeface="Calibri Light" panose="020F0302020204030204" pitchFamily="34" charset="0"/>
              </a:rPr>
              <a:t>Notification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Future: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It’s a Web Application</a:t>
            </a:r>
          </a:p>
          <a:p>
            <a:pPr marL="0" indent="0" algn="ctr">
              <a:buNone/>
            </a:pPr>
            <a:endParaRPr lang="en-US" sz="2400" dirty="0" smtClean="0">
              <a:latin typeface="Calibri Light" panose="020F030202020403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Calibri Light" panose="020F0302020204030204" pitchFamily="34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Calibri Light" panose="020F0302020204030204" pitchFamily="34" charset="0"/>
              </a:rPr>
              <a:t>	</a:t>
            </a:r>
            <a:r>
              <a:rPr lang="en-US" sz="3200" b="1" dirty="0" smtClean="0">
                <a:latin typeface="Calibri Light" panose="020F0302020204030204" pitchFamily="34" charset="0"/>
              </a:rPr>
              <a:t>It Never Stops Improving!</a:t>
            </a:r>
            <a:endParaRPr lang="en-US" sz="2400" b="1" dirty="0" smtClean="0">
              <a:latin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sz="3200" b="1" dirty="0" smtClean="0">
              <a:latin typeface="Calibri Light" panose="020F03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 Light" panose="020F0302020204030204" pitchFamily="34" charset="0"/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The Problem: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Availability of sports event and classes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endParaRPr lang="en-US" sz="2400" dirty="0" smtClean="0">
              <a:latin typeface="Calibri Light" panose="020F0302020204030204" pitchFamily="34" charset="0"/>
            </a:endParaRPr>
          </a:p>
          <a:p>
            <a:r>
              <a:rPr lang="en-US" sz="2400" dirty="0" smtClean="0">
                <a:latin typeface="Calibri Light" panose="020F0302020204030204" pitchFamily="34" charset="0"/>
              </a:rPr>
              <a:t>Quality of the classes and the feedback that organizations need</a:t>
            </a:r>
            <a:endParaRPr lang="en-US" sz="2400" dirty="0">
              <a:latin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5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The Solution: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r>
              <a:rPr lang="en-US" sz="2400" dirty="0" smtClean="0">
                <a:latin typeface="Calibri Light" panose="020F0302020204030204" pitchFamily="34" charset="0"/>
              </a:rPr>
              <a:t>Designing a Web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Features: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503309"/>
            <a:ext cx="10687050" cy="2590800"/>
          </a:xfrm>
        </p:spPr>
      </p:pic>
    </p:spTree>
    <p:extLst>
      <p:ext uri="{BB962C8B-B14F-4D97-AF65-F5344CB8AC3E}">
        <p14:creationId xmlns:p14="http://schemas.microsoft.com/office/powerpoint/2010/main" val="36958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Features: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Calibri Light" panose="020F0302020204030204" pitchFamily="34" charset="0"/>
            </a:endParaRPr>
          </a:p>
          <a:p>
            <a:r>
              <a:rPr lang="en-US" sz="2400" dirty="0" smtClean="0">
                <a:latin typeface="Calibri Light" panose="020F0302020204030204" pitchFamily="34" charset="0"/>
              </a:rPr>
              <a:t>Local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Interface: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921841" cy="4801076"/>
          </a:xfrm>
        </p:spPr>
      </p:pic>
    </p:spTree>
    <p:extLst>
      <p:ext uri="{BB962C8B-B14F-4D97-AF65-F5344CB8AC3E}">
        <p14:creationId xmlns:p14="http://schemas.microsoft.com/office/powerpoint/2010/main" val="1450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Features (cont.):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57" y="1853248"/>
            <a:ext cx="9461183" cy="4640580"/>
          </a:xfrm>
        </p:spPr>
      </p:pic>
    </p:spTree>
    <p:extLst>
      <p:ext uri="{BB962C8B-B14F-4D97-AF65-F5344CB8AC3E}">
        <p14:creationId xmlns:p14="http://schemas.microsoft.com/office/powerpoint/2010/main" val="9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Features (cont.):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Calibri Light" panose="020F0302020204030204" pitchFamily="34" charset="0"/>
            </a:endParaRPr>
          </a:p>
          <a:p>
            <a:r>
              <a:rPr lang="en-US" sz="2400" dirty="0" smtClean="0">
                <a:latin typeface="Calibri Light" panose="020F0302020204030204" pitchFamily="34" charset="0"/>
              </a:rPr>
              <a:t>Rating and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Features (cont.):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86" y="1853248"/>
            <a:ext cx="8667301" cy="4749206"/>
          </a:xfrm>
        </p:spPr>
      </p:pic>
    </p:spTree>
    <p:extLst>
      <p:ext uri="{BB962C8B-B14F-4D97-AF65-F5344CB8AC3E}">
        <p14:creationId xmlns:p14="http://schemas.microsoft.com/office/powerpoint/2010/main" val="4638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85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Century Gothic</vt:lpstr>
      <vt:lpstr>Wingdings 3</vt:lpstr>
      <vt:lpstr>Ion</vt:lpstr>
      <vt:lpstr>Canada Sports and Health Web Application</vt:lpstr>
      <vt:lpstr>The Problem:</vt:lpstr>
      <vt:lpstr>The Solution:</vt:lpstr>
      <vt:lpstr>Features:</vt:lpstr>
      <vt:lpstr>Features:</vt:lpstr>
      <vt:lpstr>Interface:</vt:lpstr>
      <vt:lpstr>Features (cont.):</vt:lpstr>
      <vt:lpstr>Features (cont.):</vt:lpstr>
      <vt:lpstr>Features (cont.):</vt:lpstr>
      <vt:lpstr>Features (cont.):</vt:lpstr>
      <vt:lpstr>Future: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Canada Sports and Health Web Application</dc:title>
  <dc:creator>Amir Hossein Hajianpour</dc:creator>
  <cp:lastModifiedBy>Amir Hossein Hajianpour</cp:lastModifiedBy>
  <cp:revision>18</cp:revision>
  <dcterms:created xsi:type="dcterms:W3CDTF">2018-10-21T14:33:41Z</dcterms:created>
  <dcterms:modified xsi:type="dcterms:W3CDTF">2018-10-21T15:58:20Z</dcterms:modified>
</cp:coreProperties>
</file>