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Java first steps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De taal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7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class is een verzameling van gegevens en functies die iets doen met die gegevens. Een </a:t>
            </a:r>
          </a:p>
          <a:p>
            <a:r>
              <a:rPr lang="nl-NL" dirty="0" smtClean="0"/>
              <a:t>Class op zichzelf doet niets maar definieert alleen hoe de gegevens gestructureerd zijn.</a:t>
            </a:r>
          </a:p>
          <a:p>
            <a:endParaRPr lang="nl-NL" dirty="0"/>
          </a:p>
          <a:p>
            <a:r>
              <a:rPr lang="nl-NL" dirty="0" smtClean="0"/>
              <a:t>Pas wanneer er een object wordt gemaakt van een class (new Persoon()) kan ermee gewerkt worden</a:t>
            </a:r>
          </a:p>
          <a:p>
            <a:endParaRPr lang="nl-NL" dirty="0"/>
          </a:p>
          <a:p>
            <a:r>
              <a:rPr lang="nl-NL" dirty="0" smtClean="0"/>
              <a:t>Er bestaat altijd maar 1 class maar een oneindig aantal objecten van deze class.</a:t>
            </a:r>
          </a:p>
          <a:p>
            <a:r>
              <a:rPr lang="nl-NL" dirty="0" smtClean="0"/>
              <a:t>De class is de definitie zoals vastgelegd in de bijbehorende </a:t>
            </a:r>
            <a:r>
              <a:rPr lang="nl-NL" dirty="0" err="1" smtClean="0"/>
              <a:t>java</a:t>
            </a:r>
            <a:r>
              <a:rPr lang="nl-NL" dirty="0" smtClean="0"/>
              <a:t>-file.</a:t>
            </a:r>
          </a:p>
          <a:p>
            <a:r>
              <a:rPr lang="nl-NL" dirty="0" smtClean="0"/>
              <a:t>Een Persoon class kun je dus vinden in de </a:t>
            </a:r>
            <a:r>
              <a:rPr lang="nl-NL" dirty="0" err="1" smtClean="0"/>
              <a:t>Persoon.java</a:t>
            </a:r>
            <a:r>
              <a:rPr lang="nl-NL" dirty="0" smtClean="0"/>
              <a:t> file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 1/5 - beschrijving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class heeft attributen waarin we gegevens kunnen vastleggen. Je kunt een class met zijn attributen vergelijken met een record in de database.</a:t>
            </a:r>
          </a:p>
          <a:p>
            <a:endParaRPr lang="nl-NL" dirty="0"/>
          </a:p>
          <a:p>
            <a:r>
              <a:rPr lang="nl-NL" dirty="0" smtClean="0"/>
              <a:t>De attributen bevatten dus alle gegevens die behoren bij de betreffende class.</a:t>
            </a:r>
          </a:p>
          <a:p>
            <a:r>
              <a:rPr lang="nl-NL" dirty="0" smtClean="0"/>
              <a:t>Zo kun je van een Persoon de volgende gegevens vastleggen.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Naam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Voorletters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Geboortedatum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Telefoonnummer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Etc.</a:t>
            </a:r>
          </a:p>
          <a:p>
            <a:endParaRPr lang="nl-NL" dirty="0"/>
          </a:p>
          <a:p>
            <a:r>
              <a:rPr lang="nl-NL" dirty="0" smtClean="0"/>
              <a:t>Ieder attribuut heeft een bepaald type. Afhankelijk van de gegevens die er vastgelegd dienen te worden wordt het type bepaald. </a:t>
            </a:r>
          </a:p>
          <a:p>
            <a:r>
              <a:rPr lang="nl-NL" dirty="0" smtClean="0"/>
              <a:t>Een naam bevat bijvoorbeeld letters, een geboortedatum is een datum.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60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 2/5 - soorten</a:t>
            </a:r>
            <a:endParaRPr lang="nl-NL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68206"/>
              </p:ext>
            </p:extLst>
          </p:nvPr>
        </p:nvGraphicFramePr>
        <p:xfrm>
          <a:off x="646111" y="1736832"/>
          <a:ext cx="10701827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20"/>
                <a:gridCol w="6201507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Type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Beschrijving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Voorbeeld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kan zowel cijfers als letter maar ook tekens bevatten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“</a:t>
                      </a:r>
                      <a:r>
                        <a:rPr lang="nl-NL" dirty="0" err="1" smtClean="0"/>
                        <a:t>edwin</a:t>
                      </a:r>
                      <a:r>
                        <a:rPr lang="nl-NL" dirty="0" smtClean="0"/>
                        <a:t>” of “1200AA” maar ook “123”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bevat alleen hele getallen, kan zowel positief als negatief, max. Waarde =</a:t>
                      </a:r>
                      <a:r>
                        <a:rPr lang="nl-NL" baseline="0" dirty="0" smtClean="0"/>
                        <a:t> </a:t>
                      </a:r>
                      <a:r>
                        <a:rPr lang="cs-C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 of -5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Date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bevat een 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23-12-2010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Decimaal getal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5.0 of 12.456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Geeft</a:t>
                      </a:r>
                      <a:r>
                        <a:rPr lang="nl-NL" baseline="0" dirty="0" smtClean="0"/>
                        <a:t> aan of iets waar of niet waar 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of </a:t>
                      </a:r>
                      <a:r>
                        <a:rPr lang="nl-NL" dirty="0" err="1" smtClean="0"/>
                        <a:t>false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Kan grote getallen bevatten, voorkeur gaat naar 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 3/5 - onderdelen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Attributen worden altijd als eerste in een class gedefinieerd.</a:t>
            </a:r>
          </a:p>
          <a:p>
            <a:endParaRPr lang="nl-NL" dirty="0" smtClean="0"/>
          </a:p>
          <a:p>
            <a:r>
              <a:rPr lang="nl-NL" dirty="0" smtClean="0"/>
              <a:t>Als </a:t>
            </a:r>
            <a:r>
              <a:rPr lang="nl-NL" b="1" dirty="0" smtClean="0"/>
              <a:t>eerste</a:t>
            </a:r>
            <a:r>
              <a:rPr lang="nl-NL" dirty="0" smtClean="0"/>
              <a:t> wordt de “</a:t>
            </a:r>
            <a:r>
              <a:rPr lang="nl-NL" dirty="0" err="1" smtClean="0"/>
              <a:t>visibility</a:t>
            </a:r>
            <a:r>
              <a:rPr lang="nl-NL" dirty="0" smtClean="0"/>
              <a:t>” van een attribuut aangegeven.</a:t>
            </a:r>
          </a:p>
          <a:p>
            <a:r>
              <a:rPr lang="nl-NL" dirty="0" smtClean="0"/>
              <a:t>Er zijn verschillende soorten maar de meest gebruikte zijn : private en public</a:t>
            </a:r>
          </a:p>
          <a:p>
            <a:endParaRPr lang="nl-NL" dirty="0"/>
          </a:p>
          <a:p>
            <a:r>
              <a:rPr lang="nl-NL" dirty="0" smtClean="0"/>
              <a:t>Als </a:t>
            </a:r>
            <a:r>
              <a:rPr lang="nl-NL" b="1" dirty="0" smtClean="0"/>
              <a:t>tweede</a:t>
            </a:r>
            <a:r>
              <a:rPr lang="nl-NL" dirty="0" smtClean="0"/>
              <a:t> wordt het type van een attribuut genoemd. Een type is dus String of int (zie tabel)</a:t>
            </a:r>
          </a:p>
          <a:p>
            <a:endParaRPr lang="nl-NL" dirty="0"/>
          </a:p>
          <a:p>
            <a:r>
              <a:rPr lang="nl-NL" dirty="0" smtClean="0"/>
              <a:t>Als </a:t>
            </a:r>
            <a:r>
              <a:rPr lang="nl-NL" b="1" dirty="0" smtClean="0"/>
              <a:t>derde</a:t>
            </a:r>
            <a:r>
              <a:rPr lang="nl-NL" dirty="0" smtClean="0"/>
              <a:t> wordt de naam van een attribuut genoemd. Probeer een goede naam te kiezen.</a:t>
            </a:r>
          </a:p>
          <a:p>
            <a:endParaRPr lang="nl-NL" dirty="0"/>
          </a:p>
          <a:p>
            <a:r>
              <a:rPr lang="nl-NL" dirty="0" smtClean="0"/>
              <a:t>Voorbeeld: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ublic class Persoon {</a:t>
            </a:r>
          </a:p>
          <a:p>
            <a:r>
              <a:rPr lang="nl-NL" dirty="0"/>
              <a:t>	</a:t>
            </a:r>
            <a:r>
              <a:rPr lang="nl-NL" dirty="0" smtClean="0"/>
              <a:t>private String naam;</a:t>
            </a:r>
          </a:p>
          <a:p>
            <a:r>
              <a:rPr lang="nl-NL" dirty="0"/>
              <a:t>	</a:t>
            </a:r>
            <a:r>
              <a:rPr lang="nl-NL" dirty="0" smtClean="0"/>
              <a:t>private int </a:t>
            </a:r>
            <a:r>
              <a:rPr lang="nl-NL" dirty="0" err="1" smtClean="0"/>
              <a:t>huisNummer</a:t>
            </a:r>
            <a:r>
              <a:rPr lang="nl-NL" dirty="0" smtClean="0"/>
              <a:t>;</a:t>
            </a:r>
          </a:p>
          <a:p>
            <a:r>
              <a:rPr lang="nl-NL" dirty="0"/>
              <a:t>	</a:t>
            </a:r>
            <a:r>
              <a:rPr lang="nl-NL" dirty="0" smtClean="0"/>
              <a:t>private Date </a:t>
            </a:r>
            <a:r>
              <a:rPr lang="nl-NL" dirty="0" err="1" smtClean="0"/>
              <a:t>geboorteDatum</a:t>
            </a:r>
            <a:r>
              <a:rPr lang="nl-NL" dirty="0" smtClean="0"/>
              <a:t>;</a:t>
            </a:r>
          </a:p>
          <a:p>
            <a:r>
              <a:rPr lang="nl-NL" dirty="0" smtClean="0"/>
              <a:t>}</a:t>
            </a:r>
          </a:p>
          <a:p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923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 4/5 – </a:t>
            </a:r>
            <a:r>
              <a:rPr lang="nl-NL" dirty="0" err="1" smtClean="0"/>
              <a:t>getters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Attributen worden altijd als </a:t>
            </a:r>
            <a:r>
              <a:rPr lang="nl-NL" b="1" dirty="0" smtClean="0"/>
              <a:t>private</a:t>
            </a:r>
            <a:r>
              <a:rPr lang="nl-NL" dirty="0" smtClean="0"/>
              <a:t> gedefinieerd zodat andere classes niet zomaar de waarde van deze attributen kan wijzigen. </a:t>
            </a:r>
          </a:p>
          <a:p>
            <a:endParaRPr lang="nl-NL" dirty="0"/>
          </a:p>
          <a:p>
            <a:r>
              <a:rPr lang="nl-NL" b="1" dirty="0" err="1" smtClean="0"/>
              <a:t>Getters</a:t>
            </a:r>
            <a:endParaRPr lang="nl-NL" b="1" dirty="0" smtClean="0"/>
          </a:p>
          <a:p>
            <a:endParaRPr lang="nl-NL" dirty="0"/>
          </a:p>
          <a:p>
            <a:r>
              <a:rPr lang="nl-NL" dirty="0" err="1" smtClean="0"/>
              <a:t>Getters</a:t>
            </a:r>
            <a:r>
              <a:rPr lang="nl-NL" dirty="0" smtClean="0"/>
              <a:t> worden gebruikt om de waarde van attributen terug te geven aan andere objecten.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getter</a:t>
            </a:r>
            <a:r>
              <a:rPr lang="nl-NL" dirty="0" smtClean="0"/>
              <a:t> kan makkelijk gegenereerd worden door </a:t>
            </a:r>
            <a:r>
              <a:rPr lang="nl-NL" dirty="0" err="1" smtClean="0"/>
              <a:t>IntelliJ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Voorbeeld:</a:t>
            </a:r>
          </a:p>
          <a:p>
            <a:endParaRPr lang="nl-NL" dirty="0" smtClean="0"/>
          </a:p>
          <a:p>
            <a:r>
              <a:rPr lang="nl-NL" dirty="0" smtClean="0"/>
              <a:t>public class Persoon {</a:t>
            </a:r>
          </a:p>
          <a:p>
            <a:r>
              <a:rPr lang="nl-NL" dirty="0" smtClean="0"/>
              <a:t>	private String naam;</a:t>
            </a:r>
          </a:p>
          <a:p>
            <a:endParaRPr lang="nl-NL" dirty="0" smtClean="0"/>
          </a:p>
          <a:p>
            <a:r>
              <a:rPr lang="nl-NL" dirty="0" smtClean="0"/>
              <a:t>	public </a:t>
            </a:r>
            <a:r>
              <a:rPr lang="nl-NL" dirty="0"/>
              <a:t>String </a:t>
            </a:r>
            <a:r>
              <a:rPr lang="nl-NL" dirty="0" err="1"/>
              <a:t>getNaam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smtClean="0"/>
              <a:t>	return </a:t>
            </a:r>
            <a:r>
              <a:rPr lang="nl-NL" dirty="0"/>
              <a:t>naam;</a:t>
            </a:r>
          </a:p>
          <a:p>
            <a:r>
              <a:rPr lang="nl-NL" dirty="0" smtClean="0"/>
              <a:t>	}</a:t>
            </a:r>
          </a:p>
          <a:p>
            <a:r>
              <a:rPr lang="nl-NL" dirty="0" smtClean="0"/>
              <a:t>}</a:t>
            </a:r>
          </a:p>
          <a:p>
            <a:r>
              <a:rPr lang="nl-NL" dirty="0" smtClean="0"/>
              <a:t>Een get-</a:t>
            </a:r>
            <a:r>
              <a:rPr lang="nl-NL" dirty="0" err="1" smtClean="0"/>
              <a:t>method</a:t>
            </a:r>
            <a:r>
              <a:rPr lang="nl-NL" dirty="0" smtClean="0"/>
              <a:t> heeft nooit een parameter als input – dus () - en is altijd public.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48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 5/5 –setters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Setters</a:t>
            </a:r>
          </a:p>
          <a:p>
            <a:endParaRPr lang="nl-NL" dirty="0"/>
          </a:p>
          <a:p>
            <a:r>
              <a:rPr lang="nl-NL" dirty="0" smtClean="0"/>
              <a:t>Setters worden gebruikt om de waarde van een attribuut te wijzigen en dus om een attribuut een nieuwe waarde te geven. De bestaande waarde wordt dan overschreven.</a:t>
            </a:r>
          </a:p>
          <a:p>
            <a:endParaRPr lang="nl-NL" dirty="0" smtClean="0"/>
          </a:p>
          <a:p>
            <a:r>
              <a:rPr lang="nl-NL" dirty="0" smtClean="0"/>
              <a:t>Voorbeeld:</a:t>
            </a:r>
          </a:p>
          <a:p>
            <a:endParaRPr lang="nl-NL" dirty="0" smtClean="0"/>
          </a:p>
          <a:p>
            <a:r>
              <a:rPr lang="nl-NL" dirty="0" smtClean="0"/>
              <a:t>Persoon persoon = new Persoon(“Richard”);</a:t>
            </a:r>
          </a:p>
          <a:p>
            <a:r>
              <a:rPr lang="nl-NL" dirty="0" err="1"/>
              <a:t>p</a:t>
            </a:r>
            <a:r>
              <a:rPr lang="nl-NL" dirty="0" err="1" smtClean="0"/>
              <a:t>ersoon.setHuisnummer</a:t>
            </a:r>
            <a:r>
              <a:rPr lang="nl-NL" dirty="0" smtClean="0"/>
              <a:t>(53);</a:t>
            </a:r>
          </a:p>
          <a:p>
            <a:endParaRPr lang="nl-NL" dirty="0" smtClean="0"/>
          </a:p>
          <a:p>
            <a:r>
              <a:rPr lang="nl-NL" dirty="0" smtClean="0"/>
              <a:t>De waarde die als argument wordt meegegeven (= de waarde tussen de haakjes) moet altijd van het juiste type zijn.</a:t>
            </a:r>
          </a:p>
          <a:p>
            <a:endParaRPr lang="nl-NL" dirty="0" smtClean="0"/>
          </a:p>
          <a:p>
            <a:r>
              <a:rPr lang="nl-NL" dirty="0" smtClean="0"/>
              <a:t>Als huisnummer dus als int gedefinieerd is binnen de class, dan moet de setter dus een int meegeven (in het voorbeeld 53, zonder “”).</a:t>
            </a:r>
          </a:p>
          <a:p>
            <a:endParaRPr lang="nl-NL" dirty="0" smtClean="0"/>
          </a:p>
          <a:p>
            <a:r>
              <a:rPr lang="nl-NL" dirty="0" smtClean="0"/>
              <a:t>Als huisnummer als String was gedefinieerd dan moet er i.p.v. 53 een String worden meegegeven. Dat is dus een waarde tussen “”. Hier dus </a:t>
            </a:r>
            <a:r>
              <a:rPr lang="nl-NL" dirty="0" err="1" smtClean="0"/>
              <a:t>setHuisnummer</a:t>
            </a:r>
            <a:r>
              <a:rPr lang="nl-NL" dirty="0" smtClean="0"/>
              <a:t>(“53”);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59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Methodes 1/5 - beschrijving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46111" y="1532188"/>
            <a:ext cx="10549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Naast attributen heeft een class methodes.</a:t>
            </a:r>
          </a:p>
          <a:p>
            <a:endParaRPr lang="nl-NL" dirty="0" smtClean="0"/>
          </a:p>
          <a:p>
            <a:r>
              <a:rPr lang="nl-NL" dirty="0" smtClean="0"/>
              <a:t>Een methode gebruikt de attributen van een class om bv. berekeningen te maken of om </a:t>
            </a:r>
            <a:r>
              <a:rPr lang="nl-NL" dirty="0" err="1" smtClean="0"/>
              <a:t>validaties</a:t>
            </a:r>
            <a:r>
              <a:rPr lang="nl-NL" dirty="0" smtClean="0"/>
              <a:t> uit te voeren.</a:t>
            </a:r>
          </a:p>
          <a:p>
            <a:endParaRPr lang="nl-NL" dirty="0" smtClean="0"/>
          </a:p>
          <a:p>
            <a:r>
              <a:rPr lang="nl-NL" dirty="0" smtClean="0"/>
              <a:t>Methodes hebben altijd de volgende kenmerken:</a:t>
            </a:r>
          </a:p>
          <a:p>
            <a:pPr marL="342900" indent="-342900">
              <a:buAutoNum type="arabicPeriod"/>
            </a:pPr>
            <a:r>
              <a:rPr lang="nl-NL" dirty="0" err="1" smtClean="0"/>
              <a:t>Visibility</a:t>
            </a:r>
            <a:r>
              <a:rPr lang="nl-NL" dirty="0" smtClean="0"/>
              <a:t> (public als andere classes deze moeten kunnen gebruiken of private als deze methode alleen binnen de class wordt gebruikt)</a:t>
            </a:r>
          </a:p>
          <a:p>
            <a:pPr marL="342900" indent="-342900">
              <a:buAutoNum type="arabicPeriod"/>
            </a:pPr>
            <a:r>
              <a:rPr lang="nl-NL" dirty="0" smtClean="0"/>
              <a:t>Type Object dat als parameter wordt teruggegeven; als er niets teruggegeven wordt uit een </a:t>
            </a:r>
            <a:r>
              <a:rPr lang="nl-NL" dirty="0" err="1" smtClean="0"/>
              <a:t>method</a:t>
            </a:r>
            <a:r>
              <a:rPr lang="nl-NL" dirty="0" smtClean="0"/>
              <a:t> dan gebruik je </a:t>
            </a:r>
            <a:r>
              <a:rPr lang="nl-NL" dirty="0" err="1" smtClean="0"/>
              <a:t>void</a:t>
            </a:r>
            <a:endParaRPr lang="nl-NL" dirty="0" smtClean="0"/>
          </a:p>
          <a:p>
            <a:pPr marL="342900" indent="-342900">
              <a:buAutoNum type="arabicPeriod"/>
            </a:pPr>
            <a:r>
              <a:rPr lang="nl-NL" dirty="0" smtClean="0"/>
              <a:t>De naam van de methode</a:t>
            </a:r>
          </a:p>
          <a:p>
            <a:pPr marL="342900" indent="-342900">
              <a:buAutoNum type="arabicPeriod"/>
            </a:pPr>
            <a:r>
              <a:rPr lang="nl-NL" dirty="0" smtClean="0"/>
              <a:t>De argumenten die de methode ingaan (gescheiden door komma’s)</a:t>
            </a:r>
          </a:p>
          <a:p>
            <a:endParaRPr lang="nl-NL" dirty="0"/>
          </a:p>
          <a:p>
            <a:r>
              <a:rPr lang="nl-NL" dirty="0" smtClean="0"/>
              <a:t>Voorbeeld:</a:t>
            </a:r>
          </a:p>
          <a:p>
            <a:endParaRPr lang="nl-NL" dirty="0" smtClean="0"/>
          </a:p>
          <a:p>
            <a:r>
              <a:rPr lang="nl-NL" dirty="0"/>
              <a:t> </a:t>
            </a:r>
            <a:r>
              <a:rPr lang="nl-NL" dirty="0" smtClean="0"/>
              <a:t> (1)     (2)        (3)         (4a)            (4b)</a:t>
            </a:r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ublic int optellen(int getal1, int getal2) {</a:t>
            </a:r>
          </a:p>
          <a:p>
            <a:endParaRPr lang="nl-NL" dirty="0" smtClean="0"/>
          </a:p>
          <a:p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96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657</Words>
  <Application>Microsoft Macintosh PowerPoint</Application>
  <PresentationFormat>Breedbeeld</PresentationFormat>
  <Paragraphs>114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Java first steps</vt:lpstr>
      <vt:lpstr>Class</vt:lpstr>
      <vt:lpstr>Attributen 1/5 - beschrijving</vt:lpstr>
      <vt:lpstr>Attributen 2/5 - soorten</vt:lpstr>
      <vt:lpstr>Attributen 3/5 - onderdelen</vt:lpstr>
      <vt:lpstr>Attributen 4/5 – getters</vt:lpstr>
      <vt:lpstr>Attributen 5/5 –setters</vt:lpstr>
      <vt:lpstr>Methodes 1/5 - beschrijving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steps</dc:title>
  <dc:creator>Richard Aalten</dc:creator>
  <cp:lastModifiedBy>Richard Aalten</cp:lastModifiedBy>
  <cp:revision>6</cp:revision>
  <dcterms:created xsi:type="dcterms:W3CDTF">2016-09-02T19:38:14Z</dcterms:created>
  <dcterms:modified xsi:type="dcterms:W3CDTF">2016-09-02T20:27:11Z</dcterms:modified>
</cp:coreProperties>
</file>