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souravbanerjee/animal-image-dataset-90-different-animal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aasary/MultiClass_Animal_Classification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2352515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Multi-Class Animal Recognition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Wildlife Conservation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8A8FD9-1E95-A12A-3F54-4191C92DB854}"/>
              </a:ext>
            </a:extLst>
          </p:cNvPr>
          <p:cNvSpPr txBox="1"/>
          <p:nvPr/>
        </p:nvSpPr>
        <p:spPr>
          <a:xfrm>
            <a:off x="5210434" y="3837876"/>
            <a:ext cx="6981566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Submitted By: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: Aashish Chaudhary</a:t>
            </a:r>
          </a:p>
          <a:p>
            <a:pPr>
              <a:lnSpc>
                <a:spcPct val="150000"/>
              </a:lnSpc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+mj-lt"/>
              </a:rPr>
              <a:t>AICTE Student ID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+mj-lt"/>
              </a:rPr>
              <a:t>: STU66f8e766652761727588198</a:t>
            </a:r>
          </a:p>
          <a:p>
            <a:pPr>
              <a:lnSpc>
                <a:spcPct val="150000"/>
              </a:lnSpc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+mj-lt"/>
              </a:rPr>
              <a:t>AICTE Internship ID: 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+mj-lt"/>
              </a:rPr>
              <a:t>INTERNSHIP_173855432067a03bd0ddfb6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F1D0B-769F-8897-45DF-469B92CCF98A}"/>
              </a:ext>
            </a:extLst>
          </p:cNvPr>
          <p:cNvSpPr txBox="1"/>
          <p:nvPr/>
        </p:nvSpPr>
        <p:spPr>
          <a:xfrm>
            <a:off x="199809" y="1768290"/>
            <a:ext cx="7061008" cy="343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CNN for Animal Recognition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Learned to implement Convolutional Neural Networks (CNN) for classifying animal images.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MobileNetV2 Application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Utilized MobileNetV2 for efficient, lightweight deep learning in animal recognition.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Multi-Class Model Building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Developed a CNN model capable of classifying 90 different animal species.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Accuracy &amp; Performance Analysis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Evaluated model performance using accuracy, precision, and confusion matrix.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Wildlife Conservation Applications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Explored AI’s role in wildlife monitoring, anti-poaching, and habitat surveillance.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6524F-8D3F-8E5D-AEE1-691489AFD468}"/>
              </a:ext>
            </a:extLst>
          </p:cNvPr>
          <p:cNvSpPr txBox="1"/>
          <p:nvPr/>
        </p:nvSpPr>
        <p:spPr>
          <a:xfrm>
            <a:off x="135834" y="2158139"/>
            <a:ext cx="11168408" cy="25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Programming Language: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Python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Deep Learning Frameworks: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TensorFlow &amp; Keras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Pre-trained Model: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MobileNetV2 (for efficient image recognition)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Development Environment: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Google Colab (cloud-based Jupyter notebooks)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Data Processing &amp; Visualization: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NumPy, Matplotlib, Seaborn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    Dataset: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</a:t>
            </a:r>
            <a:r>
              <a:rPr lang="en-US" sz="1600" b="0" i="0" u="none" strike="noStrike" dirty="0">
                <a:solidFill>
                  <a:srgbClr val="213A7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Animal Image Dataset (90 Classes)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from Kaggle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6938A-051A-ECE8-ABF0-9D65BD65C576}"/>
              </a:ext>
            </a:extLst>
          </p:cNvPr>
          <p:cNvSpPr txBox="1"/>
          <p:nvPr/>
        </p:nvSpPr>
        <p:spPr>
          <a:xfrm>
            <a:off x="268356" y="2168462"/>
            <a:ext cx="9920375" cy="252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Data Collection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Acquired a Kaggle dataset containing 90 animal classes for training and testing.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Data Preprocessing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Cleaned, resized, and augmented images to improve model generalization.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Model Selection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Used MobileNetV2 with transfer learning for efficient animal recognition.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Model Training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Fine-tuned the model on Google Colab using TensorFlow/Keras.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Model Evaluation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Measured accuracy, precision, and recall to assess performance.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Testing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Validated the model on new images to ensure real-world usability.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D0534-F3B2-572C-AC3F-7F5A5D0E4FB7}"/>
              </a:ext>
            </a:extLst>
          </p:cNvPr>
          <p:cNvSpPr txBox="1"/>
          <p:nvPr/>
        </p:nvSpPr>
        <p:spPr>
          <a:xfrm>
            <a:off x="268356" y="2168462"/>
            <a:ext cx="9920375" cy="208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Wildlife Threat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Animal populations are declining due to habitat loss and poaching.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Inefficient Tracking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Manual wildlife monitoring is slow and ineffective for large areas.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Need for Automation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Requires AI to instantly identify animals from images/videos.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Endangered Protection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Must detect rare species to prevent extinction and stop poaching.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Multi-Class Challenge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System should classify animals into 90+ categories for accurate tracking.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7B161-C0FE-96F1-ACCC-94DCB7E3F246}"/>
              </a:ext>
            </a:extLst>
          </p:cNvPr>
          <p:cNvSpPr txBox="1"/>
          <p:nvPr/>
        </p:nvSpPr>
        <p:spPr>
          <a:xfrm>
            <a:off x="268356" y="2168462"/>
            <a:ext cx="9920375" cy="164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MobileNetV2 Model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Deployed lightweight pre-trained CNN for efficient animal recognition.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90-Class Classifier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Custom </a:t>
            </a:r>
            <a:r>
              <a:rPr lang="en-US" sz="1600" dirty="0">
                <a:solidFill>
                  <a:srgbClr val="213A72"/>
                </a:solidFill>
                <a:latin typeface="+mj-lt"/>
              </a:rPr>
              <a:t>S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oftmax layer accurately categorizes diverse species.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High Native Accuracy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Achieves strong performance without added regularization.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Mobile Optimization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– Runs on edge devices for real-time field deployment.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7E909F-03CC-CF82-7FB7-1363D0F2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7" y="1702289"/>
            <a:ext cx="4553428" cy="25348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33F7B-E3C9-DDAB-2520-7E8D35A9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6" y="4484874"/>
            <a:ext cx="5965630" cy="2077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37019-A8FC-68BE-1E9A-12E9EEBF9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4522"/>
            <a:ext cx="4871856" cy="26622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F3E5E-2768-A0CA-67EF-F7E163C3A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876" y="4237107"/>
            <a:ext cx="2146103" cy="23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A8F31-537E-7B6D-484C-2FC0CA94A8EF}"/>
              </a:ext>
            </a:extLst>
          </p:cNvPr>
          <p:cNvSpPr txBox="1"/>
          <p:nvPr/>
        </p:nvSpPr>
        <p:spPr>
          <a:xfrm>
            <a:off x="149087" y="2025587"/>
            <a:ext cx="9920375" cy="339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86% Accuracy Achieved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Using MobileNetV2 transfer learning model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Scalable Solution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Handles high class count (90+ animals) effectively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Real-Time Ready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Optimized for mobile/edge device deployment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Future: Model Optimization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Early stopping, advanced regularization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Future: Object Detection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Can integrate YOLO/SSD for better tracking</a:t>
            </a:r>
          </a:p>
          <a:p>
            <a:pPr marL="285750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Conservation Impact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 - Potential for camera traps and anti-poaching systems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3A72"/>
                </a:solidFill>
                <a:effectLst/>
                <a:latin typeface="+mj-lt"/>
              </a:rPr>
              <a:t>GitHub Link 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</a:rPr>
              <a:t>- </a:t>
            </a:r>
            <a:r>
              <a:rPr lang="en-US" sz="1600" b="0" i="0" dirty="0">
                <a:solidFill>
                  <a:srgbClr val="213A72"/>
                </a:solidFill>
                <a:effectLst/>
                <a:latin typeface="+mj-lt"/>
                <a:hlinkClick r:id="rId2"/>
              </a:rPr>
              <a:t>https://github.com/mraasary/MultiClass_Animal_Classification.git</a:t>
            </a:r>
            <a:endParaRPr lang="en-US" sz="1600" b="0" i="0" dirty="0">
              <a:solidFill>
                <a:srgbClr val="213A72"/>
              </a:solidFill>
              <a:effectLst/>
              <a:latin typeface="+mj-lt"/>
            </a:endParaRP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3A7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86</TotalTime>
  <Words>482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Aashish Chaudhary</cp:lastModifiedBy>
  <cp:revision>4</cp:revision>
  <dcterms:created xsi:type="dcterms:W3CDTF">2024-12-31T09:40:01Z</dcterms:created>
  <dcterms:modified xsi:type="dcterms:W3CDTF">2025-04-17T18:16:26Z</dcterms:modified>
</cp:coreProperties>
</file>