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78286-6040-4FB4-8C9D-226EB5D1564B}" v="234" dt="2022-02-15T02:42:57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7"/>
  </p:normalViewPr>
  <p:slideViewPr>
    <p:cSldViewPr snapToGrid="0" snapToObjects="1">
      <p:cViewPr>
        <p:scale>
          <a:sx n="66" d="100"/>
          <a:sy n="66" d="100"/>
        </p:scale>
        <p:origin x="87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9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4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8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0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3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0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://cyberlaw.stanford.edu/our-work/projects/world-intermediary-liability-map-wilmap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228D6AE3-7CEB-7240-A265-941225A53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44"/>
                    </a14:imgEffect>
                    <a14:imgEffect>
                      <a14:saturation sat="0"/>
                    </a14:imgEffect>
                    <a14:imgEffect>
                      <a14:brightnessContrast bright="10000"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70D493-F1F4-4206-BB9D-263C8ACEA505}"/>
              </a:ext>
            </a:extLst>
          </p:cNvPr>
          <p:cNvGrpSpPr/>
          <p:nvPr/>
        </p:nvGrpSpPr>
        <p:grpSpPr>
          <a:xfrm>
            <a:off x="1992506" y="1930085"/>
            <a:ext cx="8980294" cy="3489640"/>
            <a:chOff x="1992506" y="1930085"/>
            <a:chExt cx="8980294" cy="348964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C37488-A69F-2543-BDA8-B82151CE9FB6}"/>
                </a:ext>
              </a:extLst>
            </p:cNvPr>
            <p:cNvCxnSpPr>
              <a:cxnSpLocks/>
            </p:cNvCxnSpPr>
            <p:nvPr/>
          </p:nvCxnSpPr>
          <p:spPr>
            <a:xfrm>
              <a:off x="2601436" y="2298413"/>
              <a:ext cx="6019859" cy="1026642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50B817-4C91-F846-8C40-5F5008A91C6D}"/>
                </a:ext>
              </a:extLst>
            </p:cNvPr>
            <p:cNvCxnSpPr>
              <a:cxnSpLocks/>
            </p:cNvCxnSpPr>
            <p:nvPr/>
          </p:nvCxnSpPr>
          <p:spPr>
            <a:xfrm>
              <a:off x="2601436" y="2298413"/>
              <a:ext cx="1873276" cy="2745297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9C7F24-64EC-9A4F-82DF-BBC893A2AB8D}"/>
                </a:ext>
              </a:extLst>
            </p:cNvPr>
            <p:cNvCxnSpPr>
              <a:cxnSpLocks/>
            </p:cNvCxnSpPr>
            <p:nvPr/>
          </p:nvCxnSpPr>
          <p:spPr>
            <a:xfrm>
              <a:off x="2601436" y="2298413"/>
              <a:ext cx="8371364" cy="3121312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BE2AAA-3FF2-B94A-AB59-7261015C0F08}"/>
                </a:ext>
              </a:extLst>
            </p:cNvPr>
            <p:cNvCxnSpPr>
              <a:cxnSpLocks/>
            </p:cNvCxnSpPr>
            <p:nvPr/>
          </p:nvCxnSpPr>
          <p:spPr>
            <a:xfrm>
              <a:off x="1992506" y="2298803"/>
              <a:ext cx="613737" cy="1587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5CFE03-18AB-7E46-ABA0-8D0C0EB1FF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1436" y="2298413"/>
              <a:ext cx="7766356" cy="115008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90776F-76F8-C64A-89E4-E240EE6DC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436" y="1930085"/>
              <a:ext cx="3685766" cy="368328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23C5B9-7D22-43E4-9BA1-22BC479B3E30}"/>
              </a:ext>
            </a:extLst>
          </p:cNvPr>
          <p:cNvGrpSpPr/>
          <p:nvPr/>
        </p:nvGrpSpPr>
        <p:grpSpPr>
          <a:xfrm>
            <a:off x="579404" y="1688468"/>
            <a:ext cx="9429275" cy="3524403"/>
            <a:chOff x="579404" y="1688468"/>
            <a:chExt cx="9429275" cy="35244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E4B1DF-A1A7-7640-8FE1-A5DBCDA49C41}"/>
                </a:ext>
              </a:extLst>
            </p:cNvPr>
            <p:cNvSpPr txBox="1"/>
            <p:nvPr/>
          </p:nvSpPr>
          <p:spPr>
            <a:xfrm>
              <a:off x="579404" y="3077388"/>
              <a:ext cx="2518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37.63ms, 23 hops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BB009D9-3409-6C4E-93F6-2E9A9DDE7829}"/>
                    </a:ext>
                  </a:extLst>
                </p:cNvPr>
                <p:cNvSpPr txBox="1"/>
                <p:nvPr/>
              </p:nvSpPr>
              <p:spPr>
                <a:xfrm rot="3306878">
                  <a:off x="2393565" y="3516514"/>
                  <a:ext cx="2931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𝟏𝟔𝟑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ms,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𝟑𝟖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hops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BB009D9-3409-6C4E-93F6-2E9A9DDE7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06878">
                  <a:off x="2393565" y="3516514"/>
                  <a:ext cx="2931048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96" b="-11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212EB50-41FB-B544-8DB5-22DBC6EF0F0F}"/>
                    </a:ext>
                  </a:extLst>
                </p:cNvPr>
                <p:cNvSpPr txBox="1"/>
                <p:nvPr/>
              </p:nvSpPr>
              <p:spPr>
                <a:xfrm rot="1224639">
                  <a:off x="5310121" y="3372289"/>
                  <a:ext cx="28182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𝟏𝟕𝟖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ms,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𝟑𝟐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hops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212EB50-41FB-B544-8DB5-22DBC6EF0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24639">
                  <a:off x="5310121" y="3372289"/>
                  <a:ext cx="281829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17" r="-2386" b="-9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2C00F50-8ADF-C14B-A7D7-09286314D1FE}"/>
                    </a:ext>
                  </a:extLst>
                </p:cNvPr>
                <p:cNvSpPr txBox="1"/>
                <p:nvPr/>
              </p:nvSpPr>
              <p:spPr>
                <a:xfrm rot="21267218">
                  <a:off x="3159730" y="1688468"/>
                  <a:ext cx="26123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𝟏𝟐𝟑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𝟓𝟑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ms,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hops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2C00F50-8ADF-C14B-A7D7-09286314D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67218">
                  <a:off x="3159730" y="1688468"/>
                  <a:ext cx="261235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30" t="-7627" r="-3678" b="-59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C4A87C-12A4-154B-8281-3F27AFCB5A4D}"/>
                    </a:ext>
                  </a:extLst>
                </p:cNvPr>
                <p:cNvSpPr txBox="1"/>
                <p:nvPr/>
              </p:nvSpPr>
              <p:spPr>
                <a:xfrm rot="566414">
                  <a:off x="5607021" y="2618272"/>
                  <a:ext cx="28217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𝟐𝟑𝟔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𝟓𝟐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ms,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hops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C4A87C-12A4-154B-8281-3F27AFCB5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6414">
                  <a:off x="5607021" y="2618272"/>
                  <a:ext cx="2821747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3" b="-119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1A3826-7634-AD40-A7DB-27BB02C80B99}"/>
                    </a:ext>
                  </a:extLst>
                </p:cNvPr>
                <p:cNvSpPr txBox="1"/>
                <p:nvPr/>
              </p:nvSpPr>
              <p:spPr>
                <a:xfrm>
                  <a:off x="7098174" y="1950577"/>
                  <a:ext cx="2910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𝟏𝟕𝟔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ms,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𝟑𝟓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hops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1A3826-7634-AD40-A7DB-27BB02C80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174" y="1950577"/>
                  <a:ext cx="291050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1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CB774A-129D-4BFB-8796-7817F665915B}"/>
              </a:ext>
            </a:extLst>
          </p:cNvPr>
          <p:cNvGrpSpPr/>
          <p:nvPr/>
        </p:nvGrpSpPr>
        <p:grpSpPr>
          <a:xfrm>
            <a:off x="1254098" y="1428195"/>
            <a:ext cx="9858854" cy="4138735"/>
            <a:chOff x="1254098" y="1428195"/>
            <a:chExt cx="9858854" cy="4138735"/>
          </a:xfrm>
          <a:solidFill>
            <a:schemeClr val="accent3">
              <a:lumMod val="50000"/>
            </a:schemeClr>
          </a:solidFill>
        </p:grpSpPr>
        <p:pic>
          <p:nvPicPr>
            <p:cNvPr id="2" name="Graphic 2" descr="Database with solid fill">
              <a:extLst>
                <a:ext uri="{FF2B5EF4-FFF2-40B4-BE49-F238E27FC236}">
                  <a16:creationId xmlns:a16="http://schemas.microsoft.com/office/drawing/2014/main" id="{A12D456A-67EA-44E9-A61C-F4932C52E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54098" y="1842047"/>
              <a:ext cx="904029" cy="897087"/>
            </a:xfrm>
            <a:prstGeom prst="rect">
              <a:avLst/>
            </a:prstGeom>
          </p:spPr>
        </p:pic>
        <p:pic>
          <p:nvPicPr>
            <p:cNvPr id="41" name="Graphic 2" descr="Database with solid fill">
              <a:extLst>
                <a:ext uri="{FF2B5EF4-FFF2-40B4-BE49-F238E27FC236}">
                  <a16:creationId xmlns:a16="http://schemas.microsoft.com/office/drawing/2014/main" id="{6A27D7FE-DE13-40F6-8340-29A88CDEB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30921" y="4669843"/>
              <a:ext cx="904029" cy="897087"/>
            </a:xfrm>
            <a:prstGeom prst="rect">
              <a:avLst/>
            </a:prstGeom>
          </p:spPr>
        </p:pic>
        <p:pic>
          <p:nvPicPr>
            <p:cNvPr id="42" name="Graphic 2" descr="Database with solid fill">
              <a:extLst>
                <a:ext uri="{FF2B5EF4-FFF2-40B4-BE49-F238E27FC236}">
                  <a16:creationId xmlns:a16="http://schemas.microsoft.com/office/drawing/2014/main" id="{F05A7DB0-3DB4-454A-ABD6-BCBDA1D70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08446" y="1428195"/>
              <a:ext cx="904029" cy="897087"/>
            </a:xfrm>
            <a:prstGeom prst="rect">
              <a:avLst/>
            </a:prstGeom>
          </p:spPr>
        </p:pic>
        <p:pic>
          <p:nvPicPr>
            <p:cNvPr id="43" name="Graphic 2" descr="Database with solid fill">
              <a:extLst>
                <a:ext uri="{FF2B5EF4-FFF2-40B4-BE49-F238E27FC236}">
                  <a16:creationId xmlns:a16="http://schemas.microsoft.com/office/drawing/2014/main" id="{AB1A2B2F-55FC-4A51-A40D-1805A2418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08923" y="1953784"/>
              <a:ext cx="904029" cy="897087"/>
            </a:xfrm>
            <a:prstGeom prst="rect">
              <a:avLst/>
            </a:prstGeom>
          </p:spPr>
        </p:pic>
        <p:pic>
          <p:nvPicPr>
            <p:cNvPr id="44" name="Graphic 2" descr="Database with solid fill">
              <a:extLst>
                <a:ext uri="{FF2B5EF4-FFF2-40B4-BE49-F238E27FC236}">
                  <a16:creationId xmlns:a16="http://schemas.microsoft.com/office/drawing/2014/main" id="{B848D06B-08FB-4C41-9873-9B7C28ECA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9206" y="2869084"/>
              <a:ext cx="904029" cy="89708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AF2D83-6422-4116-A645-3C18D3FCF080}"/>
              </a:ext>
            </a:extLst>
          </p:cNvPr>
          <p:cNvGrpSpPr/>
          <p:nvPr/>
        </p:nvGrpSpPr>
        <p:grpSpPr>
          <a:xfrm>
            <a:off x="762459" y="846465"/>
            <a:ext cx="11547592" cy="5495267"/>
            <a:chOff x="762459" y="846465"/>
            <a:chExt cx="11547592" cy="54952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CB685D-4801-5545-A02C-ED500FB70E4D}"/>
                </a:ext>
              </a:extLst>
            </p:cNvPr>
            <p:cNvSpPr txBox="1"/>
            <p:nvPr/>
          </p:nvSpPr>
          <p:spPr>
            <a:xfrm>
              <a:off x="762459" y="2604300"/>
              <a:ext cx="24297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California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7C7292-33D0-C546-97E6-F2EF7C065E68}"/>
                </a:ext>
              </a:extLst>
            </p:cNvPr>
            <p:cNvSpPr txBox="1"/>
            <p:nvPr/>
          </p:nvSpPr>
          <p:spPr>
            <a:xfrm>
              <a:off x="1379413" y="846465"/>
              <a:ext cx="2453659" cy="58477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EE74AE-4994-0944-BC85-AB243A422667}"/>
                </a:ext>
              </a:extLst>
            </p:cNvPr>
            <p:cNvSpPr txBox="1"/>
            <p:nvPr/>
          </p:nvSpPr>
          <p:spPr>
            <a:xfrm>
              <a:off x="3846628" y="5440462"/>
              <a:ext cx="2200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Sao Paulo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2E5776-1FDF-0A47-8212-B817CAEE6193}"/>
                </a:ext>
              </a:extLst>
            </p:cNvPr>
            <p:cNvSpPr txBox="1"/>
            <p:nvPr/>
          </p:nvSpPr>
          <p:spPr>
            <a:xfrm>
              <a:off x="10584965" y="5756957"/>
              <a:ext cx="1725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Sydney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97ACAF-FBEF-3E41-B1F7-3F08DA2D5415}"/>
                </a:ext>
              </a:extLst>
            </p:cNvPr>
            <p:cNvSpPr txBox="1"/>
            <p:nvPr/>
          </p:nvSpPr>
          <p:spPr>
            <a:xfrm>
              <a:off x="6007463" y="937984"/>
              <a:ext cx="14604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Paris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ED4140-8A80-D746-8566-C04561A16F21}"/>
                </a:ext>
              </a:extLst>
            </p:cNvPr>
            <p:cNvSpPr txBox="1"/>
            <p:nvPr/>
          </p:nvSpPr>
          <p:spPr>
            <a:xfrm>
              <a:off x="8102033" y="3587081"/>
              <a:ext cx="2249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Mumbai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FA5E03-E4D2-664B-B568-A30FCBF59F28}"/>
                </a:ext>
              </a:extLst>
            </p:cNvPr>
            <p:cNvSpPr txBox="1"/>
            <p:nvPr/>
          </p:nvSpPr>
          <p:spPr>
            <a:xfrm>
              <a:off x="10007220" y="1489757"/>
              <a:ext cx="14604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Seoul</a:t>
              </a:r>
            </a:p>
          </p:txBody>
        </p:sp>
      </p:grpSp>
      <p:pic>
        <p:nvPicPr>
          <p:cNvPr id="49" name="Graphic 2" descr="Database with solid fill">
            <a:extLst>
              <a:ext uri="{FF2B5EF4-FFF2-40B4-BE49-F238E27FC236}">
                <a16:creationId xmlns:a16="http://schemas.microsoft.com/office/drawing/2014/main" id="{A6B0CB63-BD94-4D49-8272-98428AC995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13337" y="4982241"/>
            <a:ext cx="904029" cy="897087"/>
          </a:xfrm>
          <a:prstGeom prst="rect">
            <a:avLst/>
          </a:prstGeom>
        </p:spPr>
      </p:pic>
      <p:pic>
        <p:nvPicPr>
          <p:cNvPr id="39" name="Graphic 3" descr="User with solid fill">
            <a:extLst>
              <a:ext uri="{FF2B5EF4-FFF2-40B4-BE49-F238E27FC236}">
                <a16:creationId xmlns:a16="http://schemas.microsoft.com/office/drawing/2014/main" id="{BA525D4D-B67E-4E76-9697-F7C51790D0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80486" y="1279944"/>
            <a:ext cx="862926" cy="8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9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98C67725F45458626E8D341F66A82" ma:contentTypeVersion="7" ma:contentTypeDescription="Create a new document." ma:contentTypeScope="" ma:versionID="0530ebc50e50687b46464884041a4c88">
  <xsd:schema xmlns:xsd="http://www.w3.org/2001/XMLSchema" xmlns:xs="http://www.w3.org/2001/XMLSchema" xmlns:p="http://schemas.microsoft.com/office/2006/metadata/properties" xmlns:ns2="bb545e35-b962-4eb7-b140-fe632bd2d300" targetNamespace="http://schemas.microsoft.com/office/2006/metadata/properties" ma:root="true" ma:fieldsID="0c30b500e5d3f94f4840b7e2cb20e735" ns2:_="">
    <xsd:import namespace="bb545e35-b962-4eb7-b140-fe632bd2d3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45e35-b962-4eb7-b140-fe632bd2d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58A656-36D1-4DA9-AA27-313D6EBEF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45e35-b962-4eb7-b140-fe632bd2d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559444-45B5-4E57-8320-6E0D16B01D66}">
  <ds:schemaRefs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bb545e35-b962-4eb7-b140-fe632bd2d300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DAF02CF-C326-4D6F-9D0F-9A6EC30072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Manohar Raavi</dc:creator>
  <cp:lastModifiedBy>Simeon Wuthier</cp:lastModifiedBy>
  <cp:revision>33</cp:revision>
  <dcterms:created xsi:type="dcterms:W3CDTF">2021-10-26T17:02:48Z</dcterms:created>
  <dcterms:modified xsi:type="dcterms:W3CDTF">2022-02-15T03:37:08Z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0x010100F7598C67725F45458626E8D341F66A82</vt:lpwstr>
  </property>
</Properties>
</file>