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09"/>
  </p:normalViewPr>
  <p:slideViewPr>
    <p:cSldViewPr snapToGrid="0" snapToObjects="1">
      <p:cViewPr>
        <p:scale>
          <a:sx n="75" d="100"/>
          <a:sy n="75" d="100"/>
        </p:scale>
        <p:origin x="19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52EF-3774-284A-B0CA-FD928216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5C0A-503D-234B-9106-7F07A993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9E0B-0561-DC46-9AC8-534665F6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63E1-1F74-8741-90EB-C3C7EC38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689-D368-F04D-851E-E73B1B14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8377-2A64-6944-9A70-6C7E94E0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BABD-F90C-3F49-B383-DF46823A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72A7-C67A-F249-B6DD-4DEEB55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56A6-0841-FD4A-B6EC-C123EEF4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ADB7-3EBB-A048-B533-C7244253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A9603-0292-244A-8C78-4E939AF0C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CE3D-281E-5147-AC8D-4BF58F5C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B2A1-7CA4-FE4A-9F37-5B50184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3B18-A72B-BD4D-B214-47D114AA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F69C-C5F0-4544-AD18-490AA984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8F7B-EAF0-BB47-B897-1E47DF10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F929-2A02-2E4C-8E0C-3A8A3C2C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6031-C6DB-AF43-95DF-8C590CF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4A4F-8A83-2940-ACA1-EC37FDAF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3632-881E-254A-803B-B0B73DDC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629F-B76C-4D4C-A780-6496FCA3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6A205-DB72-DB42-8A19-885E3CF9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B2AD-176F-D047-8408-76078C4A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A6DA-4BC5-9D42-AB22-84A47324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D1EF-9500-9541-988F-A5478A83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7A6-16A4-1943-ACD8-E137498B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273C-242D-9748-BEAB-008E7577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0FA3-4C49-5C4E-99D7-6AF53C65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5E1BF-5F66-9540-B57B-3E72A48D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F091-BD84-9142-BFA9-8AF96D2E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6969E-9EAA-D84A-B2E0-B2BCAB7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4312-5069-DB42-BE73-04F99163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313D-037F-F946-8C52-BE59A0EB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2376D-257C-E146-B905-7FEBA010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A300E-F89B-CA4D-8915-62531AFE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3055-C9AE-9A40-A7A6-D7002A3D3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AF80F-E81A-2F46-99CB-2F0580CA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173D3-FA52-D844-8F4E-B7297C0E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F8976-F56A-DF4E-97D2-A509E03C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43C2-52BA-134C-9BCF-026C8E23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A8100-98F2-384C-B917-E44F856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BDA0A-DF72-CF4C-A5AF-DD9E81A1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CE88E-A48E-4B4B-8F06-394001FF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C7401-9276-C047-A06B-638F3FF1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83E08-E8E5-9649-9E67-673AF87A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DDCD-FDD8-4940-9BF6-1BE77010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BDD-C671-864B-BCFE-499AB273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4AE8-24E8-5743-A092-DC3D8469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B3E28-4127-3C45-8411-6B253B6C2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0E74-B599-E14D-A444-5A080D68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5CC8-3F4F-BE4A-AB36-0133FBD0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8855-6071-BF4B-A72C-A04BA4B8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3737-1B0C-4040-9987-40CA6EED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3CA12-AD93-2545-92B4-378F0D071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C26F-1DCB-0040-A643-10ECDE26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1967-2962-FA45-962C-9A77CF3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6E78-D516-6F49-A884-34CD04D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DFF46-34E8-134E-865E-1268817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30F5E-C107-A048-8342-222D9C41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06CA-F667-F34B-A8C9-C96C704A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7C43-EEA8-FB40-B99F-810469D5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2938-A4E3-4F41-9718-0676A9607D9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CCAF-29DC-554A-BFB4-7D613050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9104-7DB8-DF48-B967-763FA26DA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AB29-8F16-5F4C-82CB-0AF7922F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2A9F1C9C-968B-3F41-9DFF-CEA7B5002EEE}"/>
              </a:ext>
            </a:extLst>
          </p:cNvPr>
          <p:cNvSpPr/>
          <p:nvPr/>
        </p:nvSpPr>
        <p:spPr>
          <a:xfrm>
            <a:off x="1568801" y="5777416"/>
            <a:ext cx="9207074" cy="107495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IP layer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998BDB-9FBA-4142-B962-1BEA0A5E3020}"/>
              </a:ext>
            </a:extLst>
          </p:cNvPr>
          <p:cNvSpPr/>
          <p:nvPr/>
        </p:nvSpPr>
        <p:spPr>
          <a:xfrm>
            <a:off x="1568801" y="312637"/>
            <a:ext cx="3421118" cy="14031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HTTP/2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BEF9E22-BDB3-354A-A0C0-FF26CE672A76}"/>
              </a:ext>
            </a:extLst>
          </p:cNvPr>
          <p:cNvSpPr/>
          <p:nvPr/>
        </p:nvSpPr>
        <p:spPr>
          <a:xfrm>
            <a:off x="1558285" y="2255471"/>
            <a:ext cx="3421118" cy="14031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BB5AFCD2-53CE-B245-A985-DFDACB4293CA}"/>
              </a:ext>
            </a:extLst>
          </p:cNvPr>
          <p:cNvSpPr/>
          <p:nvPr/>
        </p:nvSpPr>
        <p:spPr>
          <a:xfrm>
            <a:off x="1558285" y="4094103"/>
            <a:ext cx="3421118" cy="14031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A13C2F14-50AA-C34A-BB86-E9302411606A}"/>
              </a:ext>
            </a:extLst>
          </p:cNvPr>
          <p:cNvSpPr/>
          <p:nvPr/>
        </p:nvSpPr>
        <p:spPr>
          <a:xfrm>
            <a:off x="7333727" y="312637"/>
            <a:ext cx="3421118" cy="14031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HTTP/3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57E9677A-25CF-6F4B-9B18-0FBBC903537C}"/>
              </a:ext>
            </a:extLst>
          </p:cNvPr>
          <p:cNvSpPr/>
          <p:nvPr/>
        </p:nvSpPr>
        <p:spPr>
          <a:xfrm>
            <a:off x="7354757" y="4203223"/>
            <a:ext cx="3421118" cy="129400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ECD3AD7B-791E-1042-B5B4-887349A88167}"/>
              </a:ext>
            </a:extLst>
          </p:cNvPr>
          <p:cNvSpPr/>
          <p:nvPr/>
        </p:nvSpPr>
        <p:spPr>
          <a:xfrm>
            <a:off x="7333727" y="1807780"/>
            <a:ext cx="3421118" cy="228632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QUIC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DEA984-DD26-8B48-BA4D-6E1C85EE1420}"/>
              </a:ext>
            </a:extLst>
          </p:cNvPr>
          <p:cNvCxnSpPr>
            <a:cxnSpLocks/>
          </p:cNvCxnSpPr>
          <p:nvPr/>
        </p:nvCxnSpPr>
        <p:spPr>
          <a:xfrm>
            <a:off x="548778" y="1995948"/>
            <a:ext cx="1124712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5DFBAE-ED2F-7D42-BA0A-9F1B3B802D09}"/>
              </a:ext>
            </a:extLst>
          </p:cNvPr>
          <p:cNvCxnSpPr>
            <a:cxnSpLocks/>
          </p:cNvCxnSpPr>
          <p:nvPr/>
        </p:nvCxnSpPr>
        <p:spPr>
          <a:xfrm>
            <a:off x="472440" y="3829664"/>
            <a:ext cx="1124712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87B1AE-3EC8-6E4F-9849-8AD425106F1A}"/>
              </a:ext>
            </a:extLst>
          </p:cNvPr>
          <p:cNvCxnSpPr>
            <a:cxnSpLocks/>
          </p:cNvCxnSpPr>
          <p:nvPr/>
        </p:nvCxnSpPr>
        <p:spPr>
          <a:xfrm>
            <a:off x="541478" y="5668296"/>
            <a:ext cx="1124712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7CF21147-930A-5946-A7C9-398D082E5016}"/>
              </a:ext>
            </a:extLst>
          </p:cNvPr>
          <p:cNvSpPr/>
          <p:nvPr/>
        </p:nvSpPr>
        <p:spPr>
          <a:xfrm>
            <a:off x="7453423" y="2105068"/>
            <a:ext cx="1041992" cy="61685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82E62A2-A8BB-44E1-8F02-986730440610}"/>
              </a:ext>
            </a:extLst>
          </p:cNvPr>
          <p:cNvGrpSpPr/>
          <p:nvPr/>
        </p:nvGrpSpPr>
        <p:grpSpPr>
          <a:xfrm>
            <a:off x="992194" y="997560"/>
            <a:ext cx="10485432" cy="4893894"/>
            <a:chOff x="992194" y="997560"/>
            <a:chExt cx="10485432" cy="4893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4FE362-A80A-4DA3-B18F-6DC4A706F08F}"/>
                </a:ext>
              </a:extLst>
            </p:cNvPr>
            <p:cNvSpPr/>
            <p:nvPr/>
          </p:nvSpPr>
          <p:spPr>
            <a:xfrm>
              <a:off x="3621999" y="1448646"/>
              <a:ext cx="2402196" cy="2677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A41AE13-A00D-42AA-B25F-BBDC6CCD5528}"/>
                </a:ext>
              </a:extLst>
            </p:cNvPr>
            <p:cNvSpPr/>
            <p:nvPr/>
          </p:nvSpPr>
          <p:spPr>
            <a:xfrm>
              <a:off x="999706" y="997560"/>
              <a:ext cx="2407327" cy="90217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HTTP/2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3EED5A-EEFE-4188-AE47-E316697C6FE8}"/>
                </a:ext>
              </a:extLst>
            </p:cNvPr>
            <p:cNvSpPr/>
            <p:nvPr/>
          </p:nvSpPr>
          <p:spPr>
            <a:xfrm>
              <a:off x="999706" y="2328133"/>
              <a:ext cx="2407327" cy="90217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TLS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43F490-B7CB-4293-BDDA-1A5D5C7E5A77}"/>
                </a:ext>
              </a:extLst>
            </p:cNvPr>
            <p:cNvSpPr/>
            <p:nvPr/>
          </p:nvSpPr>
          <p:spPr>
            <a:xfrm>
              <a:off x="999706" y="3658707"/>
              <a:ext cx="2407327" cy="90217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B7CEAF-811A-48AC-B8E1-99E32FC692FD}"/>
                </a:ext>
              </a:extLst>
            </p:cNvPr>
            <p:cNvSpPr/>
            <p:nvPr/>
          </p:nvSpPr>
          <p:spPr>
            <a:xfrm>
              <a:off x="999703" y="4989282"/>
              <a:ext cx="5029621" cy="90217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9057FB-B387-4445-A084-3DD824EAED50}"/>
                </a:ext>
              </a:extLst>
            </p:cNvPr>
            <p:cNvSpPr/>
            <p:nvPr/>
          </p:nvSpPr>
          <p:spPr>
            <a:xfrm>
              <a:off x="3621998" y="2329192"/>
              <a:ext cx="2407327" cy="902172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QUIC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D78428-A1AD-41A2-B961-4401FA984E07}"/>
                </a:ext>
              </a:extLst>
            </p:cNvPr>
            <p:cNvCxnSpPr>
              <a:stCxn id="13" idx="1"/>
              <a:endCxn id="11" idx="1"/>
            </p:cNvCxnSpPr>
            <p:nvPr/>
          </p:nvCxnSpPr>
          <p:spPr>
            <a:xfrm>
              <a:off x="3621998" y="1448646"/>
              <a:ext cx="0" cy="266114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80AD5-3BFC-461E-98C2-84CEAED53FB1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6029325" y="1448646"/>
              <a:ext cx="0" cy="266114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463ED2-634D-41AD-BEEC-ECBE96554393}"/>
                </a:ext>
              </a:extLst>
            </p:cNvPr>
            <p:cNvSpPr/>
            <p:nvPr/>
          </p:nvSpPr>
          <p:spPr>
            <a:xfrm>
              <a:off x="3621998" y="3658707"/>
              <a:ext cx="2407327" cy="90217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UDP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271D18-909F-425B-9E81-46D0F67212B3}"/>
                </a:ext>
              </a:extLst>
            </p:cNvPr>
            <p:cNvSpPr/>
            <p:nvPr/>
          </p:nvSpPr>
          <p:spPr>
            <a:xfrm>
              <a:off x="3621998" y="997560"/>
              <a:ext cx="2407327" cy="90217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HTTP/3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F865BC-15FB-4269-9DD3-C18E6B695AA3}"/>
                </a:ext>
              </a:extLst>
            </p:cNvPr>
            <p:cNvGrpSpPr/>
            <p:nvPr/>
          </p:nvGrpSpPr>
          <p:grpSpPr>
            <a:xfrm>
              <a:off x="992194" y="2113932"/>
              <a:ext cx="10485432" cy="2661147"/>
              <a:chOff x="1424352" y="1345615"/>
              <a:chExt cx="5494610" cy="197104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B83DE33-E825-434E-B03D-3FFED3E33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4352" y="2331137"/>
                <a:ext cx="5494608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B4664AE-E3E2-418D-92F5-2118DC27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4354" y="3316659"/>
                <a:ext cx="5494608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22D70B3-5611-426E-A4C1-6F1CAD795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4352" y="1345615"/>
                <a:ext cx="5494608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3C0DAC-5DA6-42CC-977A-833A24615A9F}"/>
                </a:ext>
              </a:extLst>
            </p:cNvPr>
            <p:cNvGrpSpPr/>
            <p:nvPr/>
          </p:nvGrpSpPr>
          <p:grpSpPr>
            <a:xfrm>
              <a:off x="7193828" y="1156258"/>
              <a:ext cx="3182281" cy="4576496"/>
              <a:chOff x="7144971" y="1156258"/>
              <a:chExt cx="3182281" cy="457649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2C5DC9-D28E-4EED-A7DC-30484502790C}"/>
                  </a:ext>
                </a:extLst>
              </p:cNvPr>
              <p:cNvSpPr txBox="1"/>
              <p:nvPr/>
            </p:nvSpPr>
            <p:spPr>
              <a:xfrm>
                <a:off x="7144971" y="1156258"/>
                <a:ext cx="31822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 Layer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47D123-8856-4FD2-BAC5-D839B8B5571B}"/>
                  </a:ext>
                </a:extLst>
              </p:cNvPr>
              <p:cNvSpPr txBox="1"/>
              <p:nvPr/>
            </p:nvSpPr>
            <p:spPr>
              <a:xfrm>
                <a:off x="7486410" y="2486832"/>
                <a:ext cx="2499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 Layer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1EDBBF-7E1F-4E1C-9093-E20A59B0849D}"/>
                  </a:ext>
                </a:extLst>
              </p:cNvPr>
              <p:cNvSpPr txBox="1"/>
              <p:nvPr/>
            </p:nvSpPr>
            <p:spPr>
              <a:xfrm>
                <a:off x="7323705" y="3817406"/>
                <a:ext cx="2824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 Layer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A73F21-0434-45E2-A793-B8E368FCAD05}"/>
                  </a:ext>
                </a:extLst>
              </p:cNvPr>
              <p:cNvSpPr txBox="1"/>
              <p:nvPr/>
            </p:nvSpPr>
            <p:spPr>
              <a:xfrm>
                <a:off x="7395840" y="5147979"/>
                <a:ext cx="26805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20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98C67725F45458626E8D341F66A82" ma:contentTypeVersion="7" ma:contentTypeDescription="Create a new document." ma:contentTypeScope="" ma:versionID="0530ebc50e50687b46464884041a4c88">
  <xsd:schema xmlns:xsd="http://www.w3.org/2001/XMLSchema" xmlns:xs="http://www.w3.org/2001/XMLSchema" xmlns:p="http://schemas.microsoft.com/office/2006/metadata/properties" xmlns:ns2="bb545e35-b962-4eb7-b140-fe632bd2d300" targetNamespace="http://schemas.microsoft.com/office/2006/metadata/properties" ma:root="true" ma:fieldsID="0c30b500e5d3f94f4840b7e2cb20e735" ns2:_="">
    <xsd:import namespace="bb545e35-b962-4eb7-b140-fe632bd2d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45e35-b962-4eb7-b140-fe632bd2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19D4CB-1984-4913-B6D5-121F82FC099D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bb545e35-b962-4eb7-b140-fe632bd2d300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543D8CA-1797-4264-ABAA-BA7742749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45e35-b962-4eb7-b140-fe632bd2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C0A770-2B43-40C0-86C2-849C4BFEE1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 Chandramouli</dc:creator>
  <cp:lastModifiedBy>Simeon Wuthier</cp:lastModifiedBy>
  <cp:revision>29</cp:revision>
  <dcterms:created xsi:type="dcterms:W3CDTF">2021-10-04T15:57:40Z</dcterms:created>
  <dcterms:modified xsi:type="dcterms:W3CDTF">2022-02-10T00:00:56Z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0x010100F7598C67725F45458626E8D341F66A82</vt:lpwstr>
  </property>
</Properties>
</file>