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4657" autoAdjust="0"/>
  </p:normalViewPr>
  <p:slideViewPr>
    <p:cSldViewPr snapToGrid="0">
      <p:cViewPr>
        <p:scale>
          <a:sx n="100" d="100"/>
          <a:sy n="100" d="100"/>
        </p:scale>
        <p:origin x="-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 Chandramouli" userId="5e1d30a3-9487-42c7-8a27-b454981183c7" providerId="ADAL" clId="{6091FB61-22BE-8E48-AFB7-18FEAE9A6ECA}"/>
    <pc:docChg chg="undo custSel modSld">
      <pc:chgData name="Pi Chandramouli" userId="5e1d30a3-9487-42c7-8a27-b454981183c7" providerId="ADAL" clId="{6091FB61-22BE-8E48-AFB7-18FEAE9A6ECA}" dt="2022-02-06T00:22:52.458" v="4" actId="1076"/>
      <pc:docMkLst>
        <pc:docMk/>
      </pc:docMkLst>
      <pc:sldChg chg="modSp mod">
        <pc:chgData name="Pi Chandramouli" userId="5e1d30a3-9487-42c7-8a27-b454981183c7" providerId="ADAL" clId="{6091FB61-22BE-8E48-AFB7-18FEAE9A6ECA}" dt="2022-02-06T00:22:52.458" v="4" actId="1076"/>
        <pc:sldMkLst>
          <pc:docMk/>
          <pc:sldMk cId="1965255807" sldId="257"/>
        </pc:sldMkLst>
        <pc:picChg chg="mod">
          <ac:chgData name="Pi Chandramouli" userId="5e1d30a3-9487-42c7-8a27-b454981183c7" providerId="ADAL" clId="{6091FB61-22BE-8E48-AFB7-18FEAE9A6ECA}" dt="2022-02-06T00:22:52.458" v="4" actId="1076"/>
          <ac:picMkLst>
            <pc:docMk/>
            <pc:sldMk cId="1965255807" sldId="257"/>
            <ac:picMk id="14" creationId="{CFE72AB1-EBD0-4EE7-A2E9-4D5038B343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63DA-20E1-4A6D-9136-39556CA0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8B256-742C-466E-841D-9286DE305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230B-E50A-4136-AE7D-7D53800D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CF623-B6C6-43E7-992F-870193C3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0728-6054-496C-A4E3-E88C5512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A313-33ED-4BB8-9309-5F73AB2B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EBDEB-1A6C-48FB-A674-DE4105C0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DE5B-EFED-4770-8964-9BE7364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1C7C-7C01-42A9-AEF5-5F898B70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E22A-98F2-4E38-A22A-036A936F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9928B-9F23-477A-90CA-648FF546D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ED1DB-3A72-4380-8CA1-32DBC2EB4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0DEE-0485-4D09-B2D6-0625EBBB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9BB3-79E0-410F-878E-5952909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99D7-F2CB-4BD4-99FC-4B51E207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096C-9D77-4BB4-815F-71599464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A92D-C37D-4071-880D-2D1D89FF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E4CA-8D77-4681-A3C4-22A5DC1C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0B40-3A97-4F87-BCA9-0CD49B2A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D9C2-A6F6-49EB-A212-17074584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E287-56B7-44E3-BF5E-AF79090C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DB73-3D1F-4ED4-86D1-FFABD859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96BE-5AED-4689-A3DD-1484C6E1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319C-C6C1-44E7-A34B-65340411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45D8-C4C2-4D02-BC42-74BF9ADB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95C5-A526-4453-B25B-AAAAC3DF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F0C3-D8E4-4340-AA27-1D0C4882C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74B7-6A19-4CBC-9480-2AC84DF7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5686-A2DA-4E94-93FF-B5750E37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8B8F8-FC3A-43BE-92E5-8DD81B4A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1163-9A6E-4FEB-AD9B-885D020C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8816-A5C6-4A88-982D-E3BAAAE7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BC5AB-3DB0-491C-A740-6D7DD8488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AD0D-A59B-4FE9-87A4-4079364D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BAAD0-CB7F-43F9-8D67-328CC7A7F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9767A-FF29-4E8D-93DF-1FD45C27C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0A6CF-A537-4F58-81FC-1AE4FE6D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D8EB4-BBD3-4ABA-98FA-9C4D2D55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D05E-355E-40A3-B64C-81FD9ABD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2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BEF0-038E-4C5D-8122-35718F37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324F4-729C-4F69-9D77-8700B0A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0187-6B34-4968-85A4-18F260F1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6CD81-80CD-4890-87DD-7F8C2693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38AB-BDDB-4909-9C3F-26E9E031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2E8E0-03CC-4842-B3FB-D6228ECF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FE37B-69B3-407A-AE62-ADABD03E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FFE1-5825-4190-831B-24BEA50A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27A4-F668-4792-BFD6-57C0CEAD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017C2-CF01-4CDD-A083-AFFE87CBD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88AE7-B850-4E2C-AEAE-CBD7042E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DCBF-125E-43C3-A7E0-4709995F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AD5B3-1970-4CB1-A8A7-B07AFA6B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EB4-5489-45E8-9AC2-88CF95EB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DFB46-0E22-4E4A-9ADE-177DFCAB7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71DB7-E79C-4490-843C-EED4E6F1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A1464-1852-4AF5-AEA8-02DE0EA5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4FA45-B198-40B5-808A-F2641577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06D5A-10FD-4F76-950E-DCBD8683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7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D4EF2-5078-410F-BA70-DFBF865D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AFFF-194A-448D-B720-AC9CF776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393F-149B-4CD9-89C0-74759EDCE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31AC-BC4F-4CFA-BE10-D48B053F41F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E547-1FE0-47A6-A2B3-E82B8CB84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885DF-D9CB-423A-AAD2-1AD9B4F13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910C-9F08-46DB-9C87-DE5944C4A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CFE72AB1-EBD0-4EE7-A2E9-4D5038B3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5854" y="-1056465"/>
            <a:ext cx="8721379" cy="872137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ABC22C-2F4E-4F22-AAB9-460095ECB9F8}"/>
              </a:ext>
            </a:extLst>
          </p:cNvPr>
          <p:cNvSpPr/>
          <p:nvPr/>
        </p:nvSpPr>
        <p:spPr>
          <a:xfrm>
            <a:off x="4543184" y="3703244"/>
            <a:ext cx="3136367" cy="6920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VM Manager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9EA845-5EDB-4A4B-B6EA-C7ED59F77F3F}"/>
              </a:ext>
            </a:extLst>
          </p:cNvPr>
          <p:cNvCxnSpPr>
            <a:cxnSpLocks/>
          </p:cNvCxnSpPr>
          <p:nvPr/>
        </p:nvCxnSpPr>
        <p:spPr>
          <a:xfrm>
            <a:off x="6111368" y="3411714"/>
            <a:ext cx="3201" cy="29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78499E-9DB2-459A-8E08-58FD447CE223}"/>
              </a:ext>
            </a:extLst>
          </p:cNvPr>
          <p:cNvCxnSpPr>
            <a:cxnSpLocks/>
          </p:cNvCxnSpPr>
          <p:nvPr/>
        </p:nvCxnSpPr>
        <p:spPr>
          <a:xfrm>
            <a:off x="6111368" y="3404027"/>
            <a:ext cx="17417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2F139C-D472-467F-8FAC-3178FCA559DE}"/>
              </a:ext>
            </a:extLst>
          </p:cNvPr>
          <p:cNvCxnSpPr>
            <a:cxnSpLocks/>
          </p:cNvCxnSpPr>
          <p:nvPr/>
        </p:nvCxnSpPr>
        <p:spPr>
          <a:xfrm flipV="1">
            <a:off x="7853082" y="2919934"/>
            <a:ext cx="0" cy="491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C06EB7-9F43-4FC4-92D2-77757FD0AC36}"/>
              </a:ext>
            </a:extLst>
          </p:cNvPr>
          <p:cNvCxnSpPr>
            <a:cxnSpLocks/>
          </p:cNvCxnSpPr>
          <p:nvPr/>
        </p:nvCxnSpPr>
        <p:spPr>
          <a:xfrm>
            <a:off x="4369654" y="3404027"/>
            <a:ext cx="17417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AC505B-22F5-4F75-96BC-E080F930FCEB}"/>
              </a:ext>
            </a:extLst>
          </p:cNvPr>
          <p:cNvCxnSpPr/>
          <p:nvPr/>
        </p:nvCxnSpPr>
        <p:spPr>
          <a:xfrm flipV="1">
            <a:off x="4369654" y="2919933"/>
            <a:ext cx="0" cy="476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3314F24-D2D5-4141-8B3F-56D65FFC3A9C}"/>
              </a:ext>
            </a:extLst>
          </p:cNvPr>
          <p:cNvSpPr/>
          <p:nvPr/>
        </p:nvSpPr>
        <p:spPr>
          <a:xfrm>
            <a:off x="3304139" y="1536806"/>
            <a:ext cx="2011680" cy="1383125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28208C1-D984-4810-BB28-D2FAD1CAC6C3}"/>
              </a:ext>
            </a:extLst>
          </p:cNvPr>
          <p:cNvSpPr/>
          <p:nvPr/>
        </p:nvSpPr>
        <p:spPr>
          <a:xfrm>
            <a:off x="6787570" y="1536806"/>
            <a:ext cx="2091974" cy="1383125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96525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20953-A3A1-463B-B306-076B2AB91F3A}"/>
              </a:ext>
            </a:extLst>
          </p:cNvPr>
          <p:cNvGrpSpPr/>
          <p:nvPr/>
        </p:nvGrpSpPr>
        <p:grpSpPr>
          <a:xfrm>
            <a:off x="2902460" y="729938"/>
            <a:ext cx="5225539" cy="3544520"/>
            <a:chOff x="2902460" y="729938"/>
            <a:chExt cx="5225539" cy="354452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883C219-C595-44F0-B00A-DEB2B019F495}"/>
                </a:ext>
              </a:extLst>
            </p:cNvPr>
            <p:cNvSpPr/>
            <p:nvPr/>
          </p:nvSpPr>
          <p:spPr>
            <a:xfrm>
              <a:off x="2902460" y="729938"/>
              <a:ext cx="5225539" cy="3163520"/>
            </a:xfrm>
            <a:prstGeom prst="roundRect">
              <a:avLst>
                <a:gd name="adj" fmla="val 860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E1AA15-8A86-4B97-88F7-75B582D9D162}"/>
                </a:ext>
              </a:extLst>
            </p:cNvPr>
            <p:cNvCxnSpPr>
              <a:cxnSpLocks/>
            </p:cNvCxnSpPr>
            <p:nvPr/>
          </p:nvCxnSpPr>
          <p:spPr>
            <a:xfrm>
              <a:off x="4386517" y="4274458"/>
              <a:ext cx="225742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3E522-06FB-4ED0-AEA2-2A3494875E04}"/>
                </a:ext>
              </a:extLst>
            </p:cNvPr>
            <p:cNvCxnSpPr>
              <a:cxnSpLocks/>
            </p:cNvCxnSpPr>
            <p:nvPr/>
          </p:nvCxnSpPr>
          <p:spPr>
            <a:xfrm>
              <a:off x="5515229" y="3893458"/>
              <a:ext cx="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FF398C-BEE8-48CE-AB1E-76BC50D947C3}"/>
                </a:ext>
              </a:extLst>
            </p:cNvPr>
            <p:cNvGrpSpPr/>
            <p:nvPr/>
          </p:nvGrpSpPr>
          <p:grpSpPr>
            <a:xfrm>
              <a:off x="3224485" y="958537"/>
              <a:ext cx="4581489" cy="1778975"/>
              <a:chOff x="3205800" y="958537"/>
              <a:chExt cx="4581489" cy="177897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B7BCFCE-7808-42EB-B08B-598ED07AA74D}"/>
                  </a:ext>
                </a:extLst>
              </p:cNvPr>
              <p:cNvGrpSpPr/>
              <p:nvPr/>
            </p:nvGrpSpPr>
            <p:grpSpPr>
              <a:xfrm>
                <a:off x="3205800" y="958537"/>
                <a:ext cx="2120390" cy="1778975"/>
                <a:chOff x="3205800" y="958537"/>
                <a:chExt cx="2120390" cy="1778975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10BB2487-A561-4E4C-8E2E-BF0361282BA4}"/>
                    </a:ext>
                  </a:extLst>
                </p:cNvPr>
                <p:cNvSpPr/>
                <p:nvPr/>
              </p:nvSpPr>
              <p:spPr>
                <a:xfrm>
                  <a:off x="3205800" y="958537"/>
                  <a:ext cx="2120390" cy="1283675"/>
                </a:xfrm>
                <a:prstGeom prst="roundRect">
                  <a:avLst>
                    <a:gd name="adj" fmla="val 8600"/>
                  </a:avLst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Client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472BB9F-60AA-41F2-8C3D-B105A28C7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5995" y="2280312"/>
                  <a:ext cx="0" cy="4572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8EB9C65-2633-4548-A4AB-6D099F52FA63}"/>
                  </a:ext>
                </a:extLst>
              </p:cNvPr>
              <p:cNvGrpSpPr/>
              <p:nvPr/>
            </p:nvGrpSpPr>
            <p:grpSpPr>
              <a:xfrm>
                <a:off x="5666899" y="958537"/>
                <a:ext cx="2120390" cy="1778975"/>
                <a:chOff x="5629530" y="958537"/>
                <a:chExt cx="2120390" cy="1778975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F72801A-B656-4515-8494-A19BBC559E79}"/>
                    </a:ext>
                  </a:extLst>
                </p:cNvPr>
                <p:cNvSpPr/>
                <p:nvPr/>
              </p:nvSpPr>
              <p:spPr>
                <a:xfrm>
                  <a:off x="5629530" y="958537"/>
                  <a:ext cx="2120390" cy="1283675"/>
                </a:xfrm>
                <a:prstGeom prst="roundRect">
                  <a:avLst>
                    <a:gd name="adj" fmla="val 8600"/>
                  </a:avLst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Server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6ACF2B6-4116-46FD-936E-BE2E80A4A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9725" y="2280312"/>
                  <a:ext cx="0" cy="45720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5B28D8B-02E6-4F40-A1E9-B18584F06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802" y="2699411"/>
                <a:ext cx="2522948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DBFE6D-933E-49E5-BEB8-4F9E19E2DE5D}"/>
                </a:ext>
              </a:extLst>
            </p:cNvPr>
            <p:cNvGrpSpPr/>
            <p:nvPr/>
          </p:nvGrpSpPr>
          <p:grpSpPr>
            <a:xfrm>
              <a:off x="3224486" y="2671083"/>
              <a:ext cx="4581486" cy="942487"/>
              <a:chOff x="3205800" y="2671083"/>
              <a:chExt cx="4581486" cy="94248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66111B0-8666-4D49-BAE0-ACD79466C20D}"/>
                  </a:ext>
                </a:extLst>
              </p:cNvPr>
              <p:cNvSpPr/>
              <p:nvPr/>
            </p:nvSpPr>
            <p:spPr>
              <a:xfrm>
                <a:off x="3205800" y="3015694"/>
                <a:ext cx="4581486" cy="597876"/>
              </a:xfrm>
              <a:prstGeom prst="roundRect">
                <a:avLst>
                  <a:gd name="adj" fmla="val 860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Virtual Machine Manager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D9EF1EB-2ADF-4DE4-A006-18EABBD54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543" y="2671083"/>
                <a:ext cx="0" cy="3810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163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D19A0B5-24D6-453A-ABB9-B149DDE623EA}"/>
              </a:ext>
            </a:extLst>
          </p:cNvPr>
          <p:cNvGrpSpPr/>
          <p:nvPr/>
        </p:nvGrpSpPr>
        <p:grpSpPr>
          <a:xfrm>
            <a:off x="2953939" y="2721181"/>
            <a:ext cx="8040939" cy="1653753"/>
            <a:chOff x="2978877" y="2721181"/>
            <a:chExt cx="8040939" cy="1653753"/>
          </a:xfrm>
        </p:grpSpPr>
        <p:pic>
          <p:nvPicPr>
            <p:cNvPr id="4" name="Graphic 3" descr="Cloud outline">
              <a:extLst>
                <a:ext uri="{FF2B5EF4-FFF2-40B4-BE49-F238E27FC236}">
                  <a16:creationId xmlns:a16="http://schemas.microsoft.com/office/drawing/2014/main" id="{E3E61BDD-9EF7-4069-B0CD-D08A0AB42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1429" y="2735287"/>
              <a:ext cx="1639645" cy="1639647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37D5F9-1A23-4335-8D80-AC9B7CD7BC3A}"/>
                </a:ext>
              </a:extLst>
            </p:cNvPr>
            <p:cNvGrpSpPr/>
            <p:nvPr/>
          </p:nvGrpSpPr>
          <p:grpSpPr>
            <a:xfrm>
              <a:off x="8652227" y="2734208"/>
              <a:ext cx="2367589" cy="1590741"/>
              <a:chOff x="8632400" y="1980063"/>
              <a:chExt cx="3290322" cy="221070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22361-1534-4424-B399-36F529CBDFCD}"/>
                  </a:ext>
                </a:extLst>
              </p:cNvPr>
              <p:cNvSpPr/>
              <p:nvPr/>
            </p:nvSpPr>
            <p:spPr>
              <a:xfrm>
                <a:off x="8632400" y="1980063"/>
                <a:ext cx="3290322" cy="2210709"/>
              </a:xfrm>
              <a:prstGeom prst="roundRect">
                <a:avLst>
                  <a:gd name="adj" fmla="val 860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AWS Server</a:t>
                </a:r>
              </a:p>
            </p:txBody>
          </p:sp>
          <p:pic>
            <p:nvPicPr>
              <p:cNvPr id="6" name="Graphic 5" descr="Database outline">
                <a:extLst>
                  <a:ext uri="{FF2B5EF4-FFF2-40B4-BE49-F238E27FC236}">
                    <a16:creationId xmlns:a16="http://schemas.microsoft.com/office/drawing/2014/main" id="{05F48D97-7FEB-4457-9400-D41F9513F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63812" y="1980063"/>
                <a:ext cx="1627495" cy="1627497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46F41F-B7D1-4AE2-8658-3F1C0AC01C64}"/>
                </a:ext>
              </a:extLst>
            </p:cNvPr>
            <p:cNvGrpSpPr/>
            <p:nvPr/>
          </p:nvGrpSpPr>
          <p:grpSpPr>
            <a:xfrm>
              <a:off x="2978877" y="2721181"/>
              <a:ext cx="2367589" cy="1605953"/>
              <a:chOff x="2902460" y="729938"/>
              <a:chExt cx="5225539" cy="354452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BDE706B-264A-4267-AB0D-12A54065EA54}"/>
                  </a:ext>
                </a:extLst>
              </p:cNvPr>
              <p:cNvSpPr/>
              <p:nvPr/>
            </p:nvSpPr>
            <p:spPr>
              <a:xfrm>
                <a:off x="2902460" y="729938"/>
                <a:ext cx="5225539" cy="3163520"/>
              </a:xfrm>
              <a:prstGeom prst="roundRect">
                <a:avLst>
                  <a:gd name="adj" fmla="val 860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0794B42-73D2-4BF0-8EA7-7EE155F3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17" y="4274458"/>
                <a:ext cx="225742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720F7B8-31EF-49B5-B625-B3E71743A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5229" y="3893458"/>
                <a:ext cx="0" cy="3810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DED9AC1-E8B7-4B52-AB35-76097B1C6FA7}"/>
                </a:ext>
              </a:extLst>
            </p:cNvPr>
            <p:cNvCxnSpPr>
              <a:cxnSpLocks/>
            </p:cNvCxnSpPr>
            <p:nvPr/>
          </p:nvCxnSpPr>
          <p:spPr>
            <a:xfrm>
              <a:off x="5387231" y="3660580"/>
              <a:ext cx="88498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ADA5538-4134-46AF-853F-B078059B3EE4}"/>
                </a:ext>
              </a:extLst>
            </p:cNvPr>
            <p:cNvCxnSpPr>
              <a:cxnSpLocks/>
            </p:cNvCxnSpPr>
            <p:nvPr/>
          </p:nvCxnSpPr>
          <p:spPr>
            <a:xfrm>
              <a:off x="7728009" y="3660580"/>
              <a:ext cx="88498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54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 Chandramouli</dc:creator>
  <cp:lastModifiedBy>Simeon Wuthier</cp:lastModifiedBy>
  <cp:revision>5</cp:revision>
  <dcterms:created xsi:type="dcterms:W3CDTF">2021-11-05T04:23:15Z</dcterms:created>
  <dcterms:modified xsi:type="dcterms:W3CDTF">2022-02-09T22:48:36Z</dcterms:modified>
</cp:coreProperties>
</file>