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2" r:id="rId6"/>
    <p:sldId id="258" r:id="rId7"/>
    <p:sldId id="260" r:id="rId8"/>
    <p:sldId id="259" r:id="rId9"/>
    <p:sldId id="264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8F956-B51D-452C-906E-F3CCEBC2E5CE}" v="46" dt="2022-02-09T21:30:1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5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6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736D-3482-45BF-BB70-B95BDBE8FE95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A2F4-BFAD-4B8B-99D2-E37FA1FBC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7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227205" y="1488781"/>
            <a:ext cx="1554402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018700" y="2231166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483338-2084-8846-A4BD-1723BACA419B}"/>
              </a:ext>
            </a:extLst>
          </p:cNvPr>
          <p:cNvCxnSpPr>
            <a:cxnSpLocks/>
          </p:cNvCxnSpPr>
          <p:nvPr/>
        </p:nvCxnSpPr>
        <p:spPr>
          <a:xfrm>
            <a:off x="1161549" y="2383790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C92ED-D07A-DF49-BAB1-D77B3A937990}"/>
              </a:ext>
            </a:extLst>
          </p:cNvPr>
          <p:cNvCxnSpPr>
            <a:cxnSpLocks/>
          </p:cNvCxnSpPr>
          <p:nvPr/>
        </p:nvCxnSpPr>
        <p:spPr>
          <a:xfrm flipH="1">
            <a:off x="1130563" y="3002866"/>
            <a:ext cx="6888137" cy="15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39289-7A6B-3343-A6D3-8FE3475B939B}"/>
              </a:ext>
            </a:extLst>
          </p:cNvPr>
          <p:cNvCxnSpPr>
            <a:cxnSpLocks/>
          </p:cNvCxnSpPr>
          <p:nvPr/>
        </p:nvCxnSpPr>
        <p:spPr>
          <a:xfrm>
            <a:off x="1168026" y="3574878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877A8EA3-5C8C-A345-8DA5-0313B090EEEB}"/>
              </a:ext>
            </a:extLst>
          </p:cNvPr>
          <p:cNvSpPr/>
          <p:nvPr/>
        </p:nvSpPr>
        <p:spPr>
          <a:xfrm>
            <a:off x="2108791" y="1879124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Client Hello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D63A3A9-8772-E741-B90D-E11598AFF386}"/>
              </a:ext>
            </a:extLst>
          </p:cNvPr>
          <p:cNvSpPr/>
          <p:nvPr/>
        </p:nvSpPr>
        <p:spPr>
          <a:xfrm>
            <a:off x="4781551" y="2527733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00" dirty="0">
                <a:solidFill>
                  <a:schemeClr val="tx1"/>
                </a:solidFill>
              </a:rPr>
              <a:t>Server Hello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36BA9FE0-61C9-DF48-BDC3-42A57B43BBDF}"/>
              </a:ext>
            </a:extLst>
          </p:cNvPr>
          <p:cNvSpPr/>
          <p:nvPr/>
        </p:nvSpPr>
        <p:spPr>
          <a:xfrm>
            <a:off x="2108791" y="3091421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Ack,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0F618-B64C-934D-9C93-72A8B4678F30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06F64-353B-8649-8E52-1A265F6DA97D}"/>
              </a:ext>
            </a:extLst>
          </p:cNvPr>
          <p:cNvSpPr txBox="1"/>
          <p:nvPr/>
        </p:nvSpPr>
        <p:spPr>
          <a:xfrm>
            <a:off x="-173984" y="3382606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45446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227205" y="1488781"/>
            <a:ext cx="1554402" cy="707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018700" y="2231166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483338-2084-8846-A4BD-1723BACA419B}"/>
              </a:ext>
            </a:extLst>
          </p:cNvPr>
          <p:cNvCxnSpPr>
            <a:cxnSpLocks/>
          </p:cNvCxnSpPr>
          <p:nvPr/>
        </p:nvCxnSpPr>
        <p:spPr>
          <a:xfrm>
            <a:off x="1161549" y="2383790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C92ED-D07A-DF49-BAB1-D77B3A937990}"/>
              </a:ext>
            </a:extLst>
          </p:cNvPr>
          <p:cNvCxnSpPr>
            <a:cxnSpLocks/>
          </p:cNvCxnSpPr>
          <p:nvPr/>
        </p:nvCxnSpPr>
        <p:spPr>
          <a:xfrm flipH="1">
            <a:off x="1130563" y="3002866"/>
            <a:ext cx="6888137" cy="15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39289-7A6B-3343-A6D3-8FE3475B939B}"/>
              </a:ext>
            </a:extLst>
          </p:cNvPr>
          <p:cNvCxnSpPr>
            <a:cxnSpLocks/>
          </p:cNvCxnSpPr>
          <p:nvPr/>
        </p:nvCxnSpPr>
        <p:spPr>
          <a:xfrm>
            <a:off x="1168026" y="3574878"/>
            <a:ext cx="6857151" cy="2531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">
            <a:extLst>
              <a:ext uri="{FF2B5EF4-FFF2-40B4-BE49-F238E27FC236}">
                <a16:creationId xmlns:a16="http://schemas.microsoft.com/office/drawing/2014/main" id="{877A8EA3-5C8C-A345-8DA5-0313B090EEEB}"/>
              </a:ext>
            </a:extLst>
          </p:cNvPr>
          <p:cNvSpPr/>
          <p:nvPr/>
        </p:nvSpPr>
        <p:spPr>
          <a:xfrm>
            <a:off x="2108791" y="1879124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Client Hello,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AD63A3A9-8772-E741-B90D-E11598AFF386}"/>
              </a:ext>
            </a:extLst>
          </p:cNvPr>
          <p:cNvSpPr/>
          <p:nvPr/>
        </p:nvSpPr>
        <p:spPr>
          <a:xfrm>
            <a:off x="4781551" y="2527733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100" dirty="0">
                <a:solidFill>
                  <a:schemeClr val="tx1"/>
                </a:solidFill>
              </a:rPr>
              <a:t>Server Hello,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36BA9FE0-61C9-DF48-BDC3-42A57B43BBDF}"/>
              </a:ext>
            </a:extLst>
          </p:cNvPr>
          <p:cNvSpPr/>
          <p:nvPr/>
        </p:nvSpPr>
        <p:spPr>
          <a:xfrm>
            <a:off x="2108791" y="3091421"/>
            <a:ext cx="2583780" cy="7076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chemeClr val="tx1"/>
                </a:solidFill>
              </a:rPr>
              <a:t>Ack, Data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AAF21-125C-C24F-9C96-7C462D66145D}"/>
              </a:ext>
            </a:extLst>
          </p:cNvPr>
          <p:cNvSpPr txBox="1"/>
          <p:nvPr/>
        </p:nvSpPr>
        <p:spPr>
          <a:xfrm>
            <a:off x="-173984" y="2315728"/>
            <a:ext cx="156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  <a:p>
            <a:pPr algn="ctr"/>
            <a:r>
              <a:rPr lang="en-US" sz="1500" dirty="0"/>
              <a:t>&amp; Data</a:t>
            </a:r>
          </a:p>
          <a:p>
            <a:pPr algn="ctr"/>
            <a:r>
              <a:rPr lang="en-US" sz="1500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72432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2071C1-FBA9-422A-90C8-ADC965AD72C7}"/>
              </a:ext>
            </a:extLst>
          </p:cNvPr>
          <p:cNvSpPr/>
          <p:nvPr/>
        </p:nvSpPr>
        <p:spPr>
          <a:xfrm>
            <a:off x="2641141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D6AF4F-B0AF-478A-A6D3-E6D7DDDB74B6}"/>
              </a:ext>
            </a:extLst>
          </p:cNvPr>
          <p:cNvCxnSpPr/>
          <p:nvPr/>
        </p:nvCxnSpPr>
        <p:spPr>
          <a:xfrm flipH="1">
            <a:off x="3418341" y="2196412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8E651-7478-4EBB-9798-D0472971352E}"/>
              </a:ext>
            </a:extLst>
          </p:cNvPr>
          <p:cNvCxnSpPr/>
          <p:nvPr/>
        </p:nvCxnSpPr>
        <p:spPr>
          <a:xfrm>
            <a:off x="1149294" y="2284456"/>
            <a:ext cx="2269048" cy="4077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E12A6B-BF6C-42C0-BE8A-03F627217DE5}"/>
              </a:ext>
            </a:extLst>
          </p:cNvPr>
          <p:cNvCxnSpPr>
            <a:cxnSpLocks/>
          </p:cNvCxnSpPr>
          <p:nvPr/>
        </p:nvCxnSpPr>
        <p:spPr>
          <a:xfrm flipH="1">
            <a:off x="1155162" y="2692229"/>
            <a:ext cx="2242166" cy="32899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0A8F3-D308-45E8-B25D-B3F423625374}"/>
              </a:ext>
            </a:extLst>
          </p:cNvPr>
          <p:cNvCxnSpPr/>
          <p:nvPr/>
        </p:nvCxnSpPr>
        <p:spPr>
          <a:xfrm>
            <a:off x="1155162" y="3080886"/>
            <a:ext cx="2269048" cy="407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5B6D2A-D4F5-429F-A314-FA8B2AFACCFA}"/>
              </a:ext>
            </a:extLst>
          </p:cNvPr>
          <p:cNvSpPr txBox="1"/>
          <p:nvPr/>
        </p:nvSpPr>
        <p:spPr>
          <a:xfrm>
            <a:off x="1356391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1RTT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A7B7E-2509-4ED8-8BC5-31B25D0EEA08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0CD10-7C89-4D41-8FB5-C808F6C1848E}"/>
              </a:ext>
            </a:extLst>
          </p:cNvPr>
          <p:cNvSpPr txBox="1"/>
          <p:nvPr/>
        </p:nvSpPr>
        <p:spPr>
          <a:xfrm>
            <a:off x="-173984" y="30823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D3D170-BA09-4021-9D77-B80A9C7D15D9}"/>
              </a:ext>
            </a:extLst>
          </p:cNvPr>
          <p:cNvSpPr/>
          <p:nvPr/>
        </p:nvSpPr>
        <p:spPr>
          <a:xfrm>
            <a:off x="5183417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421187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3AD0A-D155-4756-BD6B-00CA061F002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29340" y="2196415"/>
            <a:ext cx="0" cy="2687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198388" y="2196412"/>
            <a:ext cx="1" cy="2618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AC992-0CBD-497E-8FB7-3D2DB653D711}"/>
              </a:ext>
            </a:extLst>
          </p:cNvPr>
          <p:cNvCxnSpPr/>
          <p:nvPr/>
        </p:nvCxnSpPr>
        <p:spPr>
          <a:xfrm>
            <a:off x="5917086" y="2315728"/>
            <a:ext cx="2269048" cy="40777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5F7B4E-2AA9-4082-A886-2BCA980FBE1B}"/>
              </a:ext>
            </a:extLst>
          </p:cNvPr>
          <p:cNvSpPr txBox="1"/>
          <p:nvPr/>
        </p:nvSpPr>
        <p:spPr>
          <a:xfrm>
            <a:off x="6136437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0RTT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4092301" y="3771698"/>
            <a:ext cx="1163080" cy="530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Data Transfer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065393" y="3935148"/>
            <a:ext cx="74141" cy="834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070024" y="4077112"/>
            <a:ext cx="74141" cy="834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6567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4EFB90-7DB2-46BD-A3D1-3D1815165051}"/>
              </a:ext>
            </a:extLst>
          </p:cNvPr>
          <p:cNvSpPr/>
          <p:nvPr/>
        </p:nvSpPr>
        <p:spPr>
          <a:xfrm>
            <a:off x="403371" y="1488783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2071C1-FBA9-422A-90C8-ADC965AD72C7}"/>
              </a:ext>
            </a:extLst>
          </p:cNvPr>
          <p:cNvSpPr/>
          <p:nvPr/>
        </p:nvSpPr>
        <p:spPr>
          <a:xfrm>
            <a:off x="7333457" y="1488783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1DF787-E1AD-467E-97D2-4F71CC65A4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49294" y="2196412"/>
            <a:ext cx="0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D6AF4F-B0AF-478A-A6D3-E6D7DDDB74B6}"/>
              </a:ext>
            </a:extLst>
          </p:cNvPr>
          <p:cNvCxnSpPr/>
          <p:nvPr/>
        </p:nvCxnSpPr>
        <p:spPr>
          <a:xfrm flipH="1">
            <a:off x="8110657" y="2196412"/>
            <a:ext cx="1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78E651-7478-4EBB-9798-D0472971352E}"/>
              </a:ext>
            </a:extLst>
          </p:cNvPr>
          <p:cNvCxnSpPr>
            <a:cxnSpLocks/>
          </p:cNvCxnSpPr>
          <p:nvPr/>
        </p:nvCxnSpPr>
        <p:spPr>
          <a:xfrm>
            <a:off x="1149293" y="2284456"/>
            <a:ext cx="6961364" cy="407773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E12A6B-BF6C-42C0-BE8A-03F627217DE5}"/>
              </a:ext>
            </a:extLst>
          </p:cNvPr>
          <p:cNvCxnSpPr>
            <a:cxnSpLocks/>
          </p:cNvCxnSpPr>
          <p:nvPr/>
        </p:nvCxnSpPr>
        <p:spPr>
          <a:xfrm flipH="1">
            <a:off x="1155162" y="2816381"/>
            <a:ext cx="6955494" cy="20484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C0A8F3-D308-45E8-B25D-B3F423625374}"/>
              </a:ext>
            </a:extLst>
          </p:cNvPr>
          <p:cNvCxnSpPr>
            <a:cxnSpLocks/>
          </p:cNvCxnSpPr>
          <p:nvPr/>
        </p:nvCxnSpPr>
        <p:spPr>
          <a:xfrm>
            <a:off x="1155162" y="3080886"/>
            <a:ext cx="6955494" cy="42563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EA7B7E-2509-4ED8-8BC5-31B25D0EEA08}"/>
              </a:ext>
            </a:extLst>
          </p:cNvPr>
          <p:cNvSpPr txBox="1"/>
          <p:nvPr/>
        </p:nvSpPr>
        <p:spPr>
          <a:xfrm>
            <a:off x="-173984" y="23157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QUIC</a:t>
            </a:r>
          </a:p>
          <a:p>
            <a:pPr algn="ctr"/>
            <a:r>
              <a:rPr lang="en-US" sz="1500" dirty="0"/>
              <a:t>Handshake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0CD10-7C89-4D41-8FB5-C808F6C1848E}"/>
              </a:ext>
            </a:extLst>
          </p:cNvPr>
          <p:cNvSpPr txBox="1"/>
          <p:nvPr/>
        </p:nvSpPr>
        <p:spPr>
          <a:xfrm>
            <a:off x="-173984" y="3082328"/>
            <a:ext cx="1564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Data</a:t>
            </a:r>
          </a:p>
          <a:p>
            <a:pPr algn="ctr"/>
            <a:r>
              <a:rPr lang="en-US" sz="1500" dirty="0"/>
              <a:t>Transfer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3990460" y="4251474"/>
            <a:ext cx="1163080" cy="530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Data Transfer</a:t>
            </a:r>
          </a:p>
          <a:p>
            <a:endParaRPr lang="en-US" sz="900" dirty="0">
              <a:solidFill>
                <a:schemeClr val="tx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  <a:p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065393" y="3935148"/>
            <a:ext cx="74141" cy="834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070024" y="4077112"/>
            <a:ext cx="74141" cy="834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939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D3D170-BA09-4021-9D77-B80A9C7D15D9}"/>
              </a:ext>
            </a:extLst>
          </p:cNvPr>
          <p:cNvSpPr/>
          <p:nvPr/>
        </p:nvSpPr>
        <p:spPr>
          <a:xfrm>
            <a:off x="199689" y="1488781"/>
            <a:ext cx="1491847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Client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D5BA6-E528-4BCE-9798-837D14F253D8}"/>
              </a:ext>
            </a:extLst>
          </p:cNvPr>
          <p:cNvSpPr/>
          <p:nvPr/>
        </p:nvSpPr>
        <p:spPr>
          <a:xfrm>
            <a:off x="7421187" y="1488781"/>
            <a:ext cx="1554402" cy="707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Server</a:t>
            </a: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3AD0A-D155-4756-BD6B-00CA061F002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45612" y="2196410"/>
            <a:ext cx="0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012AF-67C7-4226-AFF8-D375C2B39402}"/>
              </a:ext>
            </a:extLst>
          </p:cNvPr>
          <p:cNvCxnSpPr/>
          <p:nvPr/>
        </p:nvCxnSpPr>
        <p:spPr>
          <a:xfrm flipH="1">
            <a:off x="8198388" y="2196410"/>
            <a:ext cx="1" cy="3429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CAC992-0CBD-497E-8FB7-3D2DB653D711}"/>
              </a:ext>
            </a:extLst>
          </p:cNvPr>
          <p:cNvCxnSpPr>
            <a:cxnSpLocks/>
          </p:cNvCxnSpPr>
          <p:nvPr/>
        </p:nvCxnSpPr>
        <p:spPr>
          <a:xfrm>
            <a:off x="945612" y="2517609"/>
            <a:ext cx="7240521" cy="205892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5F7B4E-2AA9-4082-A886-2BCA980FBE1B}"/>
              </a:ext>
            </a:extLst>
          </p:cNvPr>
          <p:cNvSpPr txBox="1"/>
          <p:nvPr/>
        </p:nvSpPr>
        <p:spPr>
          <a:xfrm>
            <a:off x="6136437" y="5057593"/>
            <a:ext cx="183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</a:t>
            </a:r>
          </a:p>
          <a:p>
            <a:pPr algn="ctr"/>
            <a:r>
              <a:rPr lang="en-US" dirty="0"/>
              <a:t>0RTT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7E9962-BE43-4E0B-A02A-6079FF705532}"/>
              </a:ext>
            </a:extLst>
          </p:cNvPr>
          <p:cNvSpPr/>
          <p:nvPr/>
        </p:nvSpPr>
        <p:spPr>
          <a:xfrm>
            <a:off x="3318073" y="4398979"/>
            <a:ext cx="2429764" cy="831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Transport Layer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Data Transfer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B8968-7A5A-45F7-97A6-CD6C3BABB3C2}"/>
              </a:ext>
            </a:extLst>
          </p:cNvPr>
          <p:cNvSpPr/>
          <p:nvPr/>
        </p:nvSpPr>
        <p:spPr>
          <a:xfrm>
            <a:off x="5324658" y="4565069"/>
            <a:ext cx="192024" cy="192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7F602F-5E76-4FE9-8CEA-C9DBFF64C49F}"/>
              </a:ext>
            </a:extLst>
          </p:cNvPr>
          <p:cNvSpPr/>
          <p:nvPr/>
        </p:nvSpPr>
        <p:spPr>
          <a:xfrm>
            <a:off x="5324659" y="4884006"/>
            <a:ext cx="192938" cy="19009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6692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EFBB35F3-58BB-465E-98C5-5E1C8F45BB97}"/>
              </a:ext>
            </a:extLst>
          </p:cNvPr>
          <p:cNvGrpSpPr/>
          <p:nvPr/>
        </p:nvGrpSpPr>
        <p:grpSpPr>
          <a:xfrm>
            <a:off x="1286370" y="134022"/>
            <a:ext cx="5773469" cy="6295084"/>
            <a:chOff x="1286370" y="134022"/>
            <a:chExt cx="5773469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6370" y="1309135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QUIC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68638"/>
              <a:ext cx="209509" cy="1983612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704138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922790" y="1928488"/>
                <a:ext cx="251607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1745076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905148" y="2553728"/>
                <a:ext cx="25930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2829991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40498" y="1930969"/>
                <a:ext cx="232371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Data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3D65E82-B3D0-4AB0-A2FC-08FA7F21518E}"/>
                </a:ext>
              </a:extLst>
            </p:cNvPr>
            <p:cNvSpPr txBox="1"/>
            <p:nvPr/>
          </p:nvSpPr>
          <p:spPr>
            <a:xfrm>
              <a:off x="1664486" y="2890316"/>
              <a:ext cx="13458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</a:t>
              </a:r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516C25EA-3F68-4CF0-82CF-1FF0FCFD675F}"/>
                </a:ext>
              </a:extLst>
            </p:cNvPr>
            <p:cNvSpPr/>
            <p:nvPr/>
          </p:nvSpPr>
          <p:spPr>
            <a:xfrm>
              <a:off x="2936448" y="2802808"/>
              <a:ext cx="209509" cy="1015660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14557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EEB4F8C-07E0-417D-AE07-A075ED618AB4}"/>
              </a:ext>
            </a:extLst>
          </p:cNvPr>
          <p:cNvGrpSpPr/>
          <p:nvPr/>
        </p:nvGrpSpPr>
        <p:grpSpPr>
          <a:xfrm>
            <a:off x="1056203" y="134022"/>
            <a:ext cx="6003636" cy="6295084"/>
            <a:chOff x="1056203" y="134022"/>
            <a:chExt cx="6003636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704138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371358" y="1928488"/>
                <a:ext cx="361894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Hello, Data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1745076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353716" y="2553728"/>
                <a:ext cx="369588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Hello, Data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2829991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40498" y="1930969"/>
                <a:ext cx="232371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Data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788D0D-1BAE-4A15-9A87-2EFF0DD4DDDC}"/>
                </a:ext>
              </a:extLst>
            </p:cNvPr>
            <p:cNvGrpSpPr/>
            <p:nvPr/>
          </p:nvGrpSpPr>
          <p:grpSpPr>
            <a:xfrm>
              <a:off x="1056203" y="771467"/>
              <a:ext cx="2089754" cy="3097891"/>
              <a:chOff x="1056203" y="740987"/>
              <a:chExt cx="2089754" cy="309789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3D65E82-B3D0-4AB0-A2FC-08FA7F21518E}"/>
                  </a:ext>
                </a:extLst>
              </p:cNvPr>
              <p:cNvSpPr txBox="1"/>
              <p:nvPr/>
            </p:nvSpPr>
            <p:spPr>
              <a:xfrm>
                <a:off x="1664486" y="2860790"/>
                <a:ext cx="13458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F3EDE263-123B-41BE-89C1-C80C31C861A0}"/>
                  </a:ext>
                </a:extLst>
              </p:cNvPr>
              <p:cNvSpPr/>
              <p:nvPr/>
            </p:nvSpPr>
            <p:spPr>
              <a:xfrm>
                <a:off x="2710708" y="740987"/>
                <a:ext cx="209509" cy="1995285"/>
              </a:xfrm>
              <a:prstGeom prst="leftBrace">
                <a:avLst>
                  <a:gd name="adj1" fmla="val 49213"/>
                  <a:gd name="adj2" fmla="val 5000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C56AE031-D9C1-44D1-BB1B-7FC2D1B82CFE}"/>
                  </a:ext>
                </a:extLst>
              </p:cNvPr>
              <p:cNvSpPr/>
              <p:nvPr/>
            </p:nvSpPr>
            <p:spPr>
              <a:xfrm>
                <a:off x="2936448" y="740987"/>
                <a:ext cx="209509" cy="3097891"/>
              </a:xfrm>
              <a:prstGeom prst="leftBrace">
                <a:avLst>
                  <a:gd name="adj1" fmla="val 49213"/>
                  <a:gd name="adj2" fmla="val 8284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F94ECE-C118-43B1-902B-C405D14DE1F4}"/>
                  </a:ext>
                </a:extLst>
              </p:cNvPr>
              <p:cNvSpPr txBox="1"/>
              <p:nvPr/>
            </p:nvSpPr>
            <p:spPr>
              <a:xfrm>
                <a:off x="1056203" y="1272201"/>
                <a:ext cx="17235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Handshake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3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4D411AF-FDB9-4C12-8226-3CC796856553}"/>
              </a:ext>
            </a:extLst>
          </p:cNvPr>
          <p:cNvGrpSpPr/>
          <p:nvPr/>
        </p:nvGrpSpPr>
        <p:grpSpPr>
          <a:xfrm>
            <a:off x="1286817" y="134022"/>
            <a:ext cx="5773022" cy="6295084"/>
            <a:chOff x="1286817" y="134022"/>
            <a:chExt cx="5773022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6817" y="1436547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72927"/>
              <a:ext cx="209509" cy="244599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89049F-F935-421B-A788-36D2D5FCEC2B}"/>
                </a:ext>
              </a:extLst>
            </p:cNvPr>
            <p:cNvGrpSpPr/>
            <p:nvPr/>
          </p:nvGrpSpPr>
          <p:grpSpPr>
            <a:xfrm>
              <a:off x="3203568" y="707605"/>
              <a:ext cx="3074907" cy="865599"/>
              <a:chOff x="4130889" y="1451464"/>
              <a:chExt cx="4099876" cy="115413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C5DB3C3-548F-4471-B11A-F6651DDB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D33280-30CA-4522-A904-56A6362929E9}"/>
                  </a:ext>
                </a:extLst>
              </p:cNvPr>
              <p:cNvSpPr txBox="1"/>
              <p:nvPr/>
            </p:nvSpPr>
            <p:spPr>
              <a:xfrm rot="900000">
                <a:off x="5596052" y="1928488"/>
                <a:ext cx="116955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2790D5-488D-4463-A3EB-22C7F6121E25}"/>
                </a:ext>
              </a:extLst>
            </p:cNvPr>
            <p:cNvGrpSpPr/>
            <p:nvPr/>
          </p:nvGrpSpPr>
          <p:grpSpPr>
            <a:xfrm>
              <a:off x="3246918" y="1632757"/>
              <a:ext cx="3079734" cy="874702"/>
              <a:chOff x="4184613" y="2064567"/>
              <a:chExt cx="4106312" cy="11662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F1007-7504-44B4-9AF1-1F77F9AFBEC6}"/>
                  </a:ext>
                </a:extLst>
              </p:cNvPr>
              <p:cNvSpPr txBox="1"/>
              <p:nvPr/>
            </p:nvSpPr>
            <p:spPr>
              <a:xfrm rot="20700000">
                <a:off x="5026892" y="2553728"/>
                <a:ext cx="23495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SYN, ACK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E4B1B1-70B7-4BF9-B5D6-BC5446A15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16D8774-2CEA-4B27-8357-AACC96C17AF5}"/>
                </a:ext>
              </a:extLst>
            </p:cNvPr>
            <p:cNvGrpSpPr/>
            <p:nvPr/>
          </p:nvGrpSpPr>
          <p:grpSpPr>
            <a:xfrm>
              <a:off x="3203089" y="3285413"/>
              <a:ext cx="3074907" cy="865599"/>
              <a:chOff x="4130889" y="1451464"/>
              <a:chExt cx="4099876" cy="11541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64C424A-2518-4A1E-82D8-A1076488E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00E9C3-FBF8-4F08-A098-F3F4EEBBD715}"/>
                  </a:ext>
                </a:extLst>
              </p:cNvPr>
              <p:cNvSpPr txBox="1"/>
              <p:nvPr/>
            </p:nvSpPr>
            <p:spPr>
              <a:xfrm rot="900000">
                <a:off x="4922790" y="1928488"/>
                <a:ext cx="251607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Hello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9AD20-B5FF-4954-8101-1E6D1C04FB6C}"/>
                </a:ext>
              </a:extLst>
            </p:cNvPr>
            <p:cNvGrpSpPr/>
            <p:nvPr/>
          </p:nvGrpSpPr>
          <p:grpSpPr>
            <a:xfrm>
              <a:off x="3246918" y="4326351"/>
              <a:ext cx="3079734" cy="874702"/>
              <a:chOff x="4184613" y="2064567"/>
              <a:chExt cx="4106312" cy="11662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42A59E-709D-476E-AAAA-70E24537517D}"/>
                  </a:ext>
                </a:extLst>
              </p:cNvPr>
              <p:cNvSpPr txBox="1"/>
              <p:nvPr/>
            </p:nvSpPr>
            <p:spPr>
              <a:xfrm rot="20700000">
                <a:off x="4905148" y="2553728"/>
                <a:ext cx="259301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Hello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BF4D850-AABE-42EB-A436-BE213F5507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27C77C-789F-4951-8969-3963D799DCED}"/>
                </a:ext>
              </a:extLst>
            </p:cNvPr>
            <p:cNvGrpSpPr/>
            <p:nvPr/>
          </p:nvGrpSpPr>
          <p:grpSpPr>
            <a:xfrm>
              <a:off x="3193206" y="5411266"/>
              <a:ext cx="3083717" cy="867460"/>
              <a:chOff x="4130889" y="1451464"/>
              <a:chExt cx="4111623" cy="115661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D0C5F3B-D4B4-46DC-8443-266C9E4F6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111623" cy="110170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B07287-1451-4BFE-8548-A6E098B254C7}"/>
                  </a:ext>
                </a:extLst>
              </p:cNvPr>
              <p:cNvSpPr txBox="1"/>
              <p:nvPr/>
            </p:nvSpPr>
            <p:spPr>
              <a:xfrm rot="900000">
                <a:off x="4940498" y="1930969"/>
                <a:ext cx="2323714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ACK, Data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42A87C-0A02-4069-9D54-D07C57F8044E}"/>
                </a:ext>
              </a:extLst>
            </p:cNvPr>
            <p:cNvSpPr txBox="1"/>
            <p:nvPr/>
          </p:nvSpPr>
          <p:spPr>
            <a:xfrm>
              <a:off x="1664486" y="5393484"/>
              <a:ext cx="13458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Transfer</a:t>
              </a:r>
            </a:p>
          </p:txBody>
        </p: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370399FD-387C-4653-82AA-A8515512D0B9}"/>
                </a:ext>
              </a:extLst>
            </p:cNvPr>
            <p:cNvSpPr/>
            <p:nvPr/>
          </p:nvSpPr>
          <p:spPr>
            <a:xfrm>
              <a:off x="2936448" y="3269570"/>
              <a:ext cx="209509" cy="199528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E60667-A526-4E12-942F-985D11C778F7}"/>
                </a:ext>
              </a:extLst>
            </p:cNvPr>
            <p:cNvSpPr txBox="1"/>
            <p:nvPr/>
          </p:nvSpPr>
          <p:spPr>
            <a:xfrm>
              <a:off x="1286817" y="3800784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TLS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44CD899-551F-4F75-8C08-C68EE4562AD4}"/>
                </a:ext>
              </a:extLst>
            </p:cNvPr>
            <p:cNvGrpSpPr/>
            <p:nvPr/>
          </p:nvGrpSpPr>
          <p:grpSpPr>
            <a:xfrm>
              <a:off x="3199638" y="2559203"/>
              <a:ext cx="3074907" cy="865599"/>
              <a:chOff x="4130889" y="1451464"/>
              <a:chExt cx="4099876" cy="1154132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006E0A-53B5-4CA1-B1B2-B6D92853F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B6DC4B-D49A-463E-8D5F-7F08C9A0A2A5}"/>
                  </a:ext>
                </a:extLst>
              </p:cNvPr>
              <p:cNvSpPr txBox="1"/>
              <p:nvPr/>
            </p:nvSpPr>
            <p:spPr>
              <a:xfrm rot="900000">
                <a:off x="5570404" y="1928488"/>
                <a:ext cx="122084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</a:p>
            </p:txBody>
          </p:sp>
        </p:grpSp>
        <p:sp>
          <p:nvSpPr>
            <p:cNvPr id="64" name="Left Brace 63">
              <a:extLst>
                <a:ext uri="{FF2B5EF4-FFF2-40B4-BE49-F238E27FC236}">
                  <a16:creationId xmlns:a16="http://schemas.microsoft.com/office/drawing/2014/main" id="{AF3F0357-97E9-43F4-9032-642DE4B331F1}"/>
                </a:ext>
              </a:extLst>
            </p:cNvPr>
            <p:cNvSpPr/>
            <p:nvPr/>
          </p:nvSpPr>
          <p:spPr>
            <a:xfrm>
              <a:off x="2936448" y="5305976"/>
              <a:ext cx="209509" cy="1015660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0889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5CD9801-297D-4E4A-8953-FC4EF2262455}"/>
              </a:ext>
            </a:extLst>
          </p:cNvPr>
          <p:cNvGrpSpPr/>
          <p:nvPr/>
        </p:nvGrpSpPr>
        <p:grpSpPr>
          <a:xfrm>
            <a:off x="1056203" y="134022"/>
            <a:ext cx="6003636" cy="6295084"/>
            <a:chOff x="1056203" y="134022"/>
            <a:chExt cx="6003636" cy="62950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31060-B839-42D1-A4E8-9278D186ACCF}"/>
                </a:ext>
              </a:extLst>
            </p:cNvPr>
            <p:cNvGrpSpPr/>
            <p:nvPr/>
          </p:nvGrpSpPr>
          <p:grpSpPr>
            <a:xfrm>
              <a:off x="2465061" y="134022"/>
              <a:ext cx="1489628" cy="6295084"/>
              <a:chOff x="2166730" y="993913"/>
              <a:chExt cx="1986170" cy="839344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90C84D7-2942-4C88-9A04-1AF776F56DD5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34B49A6-2925-4F5B-A1B5-C9E0F228A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88E5C0-4896-4317-96B0-D2F31D59948F}"/>
                </a:ext>
              </a:extLst>
            </p:cNvPr>
            <p:cNvGrpSpPr/>
            <p:nvPr/>
          </p:nvGrpSpPr>
          <p:grpSpPr>
            <a:xfrm>
              <a:off x="5570211" y="134022"/>
              <a:ext cx="1489628" cy="6295084"/>
              <a:chOff x="2166730" y="993913"/>
              <a:chExt cx="1986170" cy="8393445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F7D894-A98E-4779-83EA-B628D885B3AE}"/>
                  </a:ext>
                </a:extLst>
              </p:cNvPr>
              <p:cNvSpPr/>
              <p:nvPr/>
            </p:nvSpPr>
            <p:spPr>
              <a:xfrm>
                <a:off x="2166730" y="993913"/>
                <a:ext cx="1986170" cy="68883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E754060-7B2F-41AD-89F9-E47C28A1F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815" y="1682750"/>
                <a:ext cx="0" cy="77046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D10C6-F04E-442B-80A1-579EA72C82EE}"/>
                </a:ext>
              </a:extLst>
            </p:cNvPr>
            <p:cNvSpPr txBox="1"/>
            <p:nvPr/>
          </p:nvSpPr>
          <p:spPr>
            <a:xfrm>
              <a:off x="1283642" y="1436547"/>
              <a:ext cx="172355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</a:t>
              </a:r>
              <a:b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7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Handshake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DE9EFD60-8E29-4BA6-8612-4AB8F3E48457}"/>
                </a:ext>
              </a:extLst>
            </p:cNvPr>
            <p:cNvSpPr/>
            <p:nvPr/>
          </p:nvSpPr>
          <p:spPr>
            <a:xfrm>
              <a:off x="2936448" y="772927"/>
              <a:ext cx="209509" cy="2445995"/>
            </a:xfrm>
            <a:prstGeom prst="leftBrace">
              <a:avLst>
                <a:gd name="adj1" fmla="val 4921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89049F-F935-421B-A788-36D2D5FCEC2B}"/>
                </a:ext>
              </a:extLst>
            </p:cNvPr>
            <p:cNvGrpSpPr/>
            <p:nvPr/>
          </p:nvGrpSpPr>
          <p:grpSpPr>
            <a:xfrm>
              <a:off x="3203568" y="707605"/>
              <a:ext cx="3074907" cy="865599"/>
              <a:chOff x="4130889" y="1451464"/>
              <a:chExt cx="4099876" cy="1154132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C5DB3C3-548F-4471-B11A-F6651DDB2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D33280-30CA-4522-A904-56A6362929E9}"/>
                  </a:ext>
                </a:extLst>
              </p:cNvPr>
              <p:cNvSpPr txBox="1"/>
              <p:nvPr/>
            </p:nvSpPr>
            <p:spPr>
              <a:xfrm rot="900000">
                <a:off x="5596052" y="1928488"/>
                <a:ext cx="116955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2790D5-488D-4463-A3EB-22C7F6121E25}"/>
                </a:ext>
              </a:extLst>
            </p:cNvPr>
            <p:cNvGrpSpPr/>
            <p:nvPr/>
          </p:nvGrpSpPr>
          <p:grpSpPr>
            <a:xfrm>
              <a:off x="3246918" y="1632757"/>
              <a:ext cx="3079734" cy="874702"/>
              <a:chOff x="4184613" y="2064567"/>
              <a:chExt cx="4106312" cy="116626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F1007-7504-44B4-9AF1-1F77F9AFBEC6}"/>
                  </a:ext>
                </a:extLst>
              </p:cNvPr>
              <p:cNvSpPr txBox="1"/>
              <p:nvPr/>
            </p:nvSpPr>
            <p:spPr>
              <a:xfrm rot="20700000">
                <a:off x="5026892" y="2553728"/>
                <a:ext cx="23495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SYN, ACK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8E4B1B1-70B7-4BF9-B5D6-BC5446A15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4613" y="2064567"/>
                <a:ext cx="4106312" cy="11002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D83028-46C6-4074-A8C2-923F1B7F35F0}"/>
                </a:ext>
              </a:extLst>
            </p:cNvPr>
            <p:cNvGrpSpPr/>
            <p:nvPr/>
          </p:nvGrpSpPr>
          <p:grpSpPr>
            <a:xfrm>
              <a:off x="1056203" y="3269570"/>
              <a:ext cx="5270449" cy="3097891"/>
              <a:chOff x="1056203" y="2553836"/>
              <a:chExt cx="5270449" cy="309789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16D8774-2CEA-4B27-8357-AACC96C17AF5}"/>
                  </a:ext>
                </a:extLst>
              </p:cNvPr>
              <p:cNvGrpSpPr/>
              <p:nvPr/>
            </p:nvGrpSpPr>
            <p:grpSpPr>
              <a:xfrm>
                <a:off x="3203089" y="2569679"/>
                <a:ext cx="3074907" cy="865599"/>
                <a:chOff x="4130889" y="1451464"/>
                <a:chExt cx="4099876" cy="11541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64C424A-2518-4A1E-82D8-A1076488E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0889" y="1451464"/>
                  <a:ext cx="4099876" cy="1098559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00E9C3-FBF8-4F08-A098-F3F4EEBBD715}"/>
                    </a:ext>
                  </a:extLst>
                </p:cNvPr>
                <p:cNvSpPr txBox="1"/>
                <p:nvPr/>
              </p:nvSpPr>
              <p:spPr>
                <a:xfrm rot="900000">
                  <a:off x="4371357" y="1928488"/>
                  <a:ext cx="3618940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Client Hello, Data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539AD20-B5FF-4954-8101-1E6D1C04FB6C}"/>
                  </a:ext>
                </a:extLst>
              </p:cNvPr>
              <p:cNvGrpSpPr/>
              <p:nvPr/>
            </p:nvGrpSpPr>
            <p:grpSpPr>
              <a:xfrm>
                <a:off x="3246918" y="3610617"/>
                <a:ext cx="3079734" cy="874702"/>
                <a:chOff x="4184613" y="2064567"/>
                <a:chExt cx="4106312" cy="1166269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642A59E-709D-476E-AAAA-70E24537517D}"/>
                    </a:ext>
                  </a:extLst>
                </p:cNvPr>
                <p:cNvSpPr txBox="1"/>
                <p:nvPr/>
              </p:nvSpPr>
              <p:spPr>
                <a:xfrm rot="20700000">
                  <a:off x="4353714" y="2553728"/>
                  <a:ext cx="3695884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Server Hello, 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BF4D850-AABE-42EB-A436-BE213F550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4613" y="2064567"/>
                  <a:ext cx="4106312" cy="110028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A27C77C-789F-4951-8969-3963D799DCED}"/>
                  </a:ext>
                </a:extLst>
              </p:cNvPr>
              <p:cNvGrpSpPr/>
              <p:nvPr/>
            </p:nvGrpSpPr>
            <p:grpSpPr>
              <a:xfrm>
                <a:off x="3193206" y="4695532"/>
                <a:ext cx="3083717" cy="867460"/>
                <a:chOff x="4130889" y="1451464"/>
                <a:chExt cx="4111623" cy="1156613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D0C5F3B-D4B4-46DC-8443-266C9E4F6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0889" y="1451464"/>
                  <a:ext cx="4111623" cy="1101706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07287-1451-4BFE-8548-A6E098B254C7}"/>
                    </a:ext>
                  </a:extLst>
                </p:cNvPr>
                <p:cNvSpPr txBox="1"/>
                <p:nvPr/>
              </p:nvSpPr>
              <p:spPr>
                <a:xfrm rot="900000">
                  <a:off x="4940498" y="1930969"/>
                  <a:ext cx="2323714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ACK, Data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42A87C-0A02-4069-9D54-D07C57F8044E}"/>
                  </a:ext>
                </a:extLst>
              </p:cNvPr>
              <p:cNvSpPr txBox="1"/>
              <p:nvPr/>
            </p:nvSpPr>
            <p:spPr>
              <a:xfrm>
                <a:off x="1661311" y="4677750"/>
                <a:ext cx="13458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Transfer</a:t>
                </a:r>
              </a:p>
            </p:txBody>
          </p:sp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370399FD-387C-4653-82AA-A8515512D0B9}"/>
                  </a:ext>
                </a:extLst>
              </p:cNvPr>
              <p:cNvSpPr/>
              <p:nvPr/>
            </p:nvSpPr>
            <p:spPr>
              <a:xfrm>
                <a:off x="2710708" y="2553836"/>
                <a:ext cx="209509" cy="1995285"/>
              </a:xfrm>
              <a:prstGeom prst="leftBrace">
                <a:avLst>
                  <a:gd name="adj1" fmla="val 49213"/>
                  <a:gd name="adj2" fmla="val 5000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0B76F6B7-14E5-4208-B88C-DD6635494374}"/>
                  </a:ext>
                </a:extLst>
              </p:cNvPr>
              <p:cNvSpPr/>
              <p:nvPr/>
            </p:nvSpPr>
            <p:spPr>
              <a:xfrm>
                <a:off x="2936448" y="2553836"/>
                <a:ext cx="209509" cy="3097891"/>
              </a:xfrm>
              <a:prstGeom prst="leftBrace">
                <a:avLst>
                  <a:gd name="adj1" fmla="val 49213"/>
                  <a:gd name="adj2" fmla="val 8284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E60667-A526-4E12-942F-985D11C778F7}"/>
                  </a:ext>
                </a:extLst>
              </p:cNvPr>
              <p:cNvSpPr txBox="1"/>
              <p:nvPr/>
            </p:nvSpPr>
            <p:spPr>
              <a:xfrm>
                <a:off x="1056203" y="3085050"/>
                <a:ext cx="17235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TLS</a:t>
                </a:r>
                <a:b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7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Handshake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44CD899-551F-4F75-8C08-C68EE4562AD4}"/>
                </a:ext>
              </a:extLst>
            </p:cNvPr>
            <p:cNvGrpSpPr/>
            <p:nvPr/>
          </p:nvGrpSpPr>
          <p:grpSpPr>
            <a:xfrm>
              <a:off x="3199638" y="2559203"/>
              <a:ext cx="3074907" cy="865599"/>
              <a:chOff x="4130889" y="1451464"/>
              <a:chExt cx="4099876" cy="1154132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F006E0A-53B5-4CA1-B1B2-B6D92853F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889" y="1451464"/>
                <a:ext cx="4099876" cy="109855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B6DC4B-D49A-463E-8D5F-7F08C9A0A2A5}"/>
                  </a:ext>
                </a:extLst>
              </p:cNvPr>
              <p:cNvSpPr txBox="1"/>
              <p:nvPr/>
            </p:nvSpPr>
            <p:spPr>
              <a:xfrm rot="900000">
                <a:off x="5570404" y="1928488"/>
                <a:ext cx="122084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34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98C67725F45458626E8D341F66A82" ma:contentTypeVersion="7" ma:contentTypeDescription="Create a new document." ma:contentTypeScope="" ma:versionID="0530ebc50e50687b46464884041a4c88">
  <xsd:schema xmlns:xsd="http://www.w3.org/2001/XMLSchema" xmlns:xs="http://www.w3.org/2001/XMLSchema" xmlns:p="http://schemas.microsoft.com/office/2006/metadata/properties" xmlns:ns2="bb545e35-b962-4eb7-b140-fe632bd2d300" targetNamespace="http://schemas.microsoft.com/office/2006/metadata/properties" ma:root="true" ma:fieldsID="0c30b500e5d3f94f4840b7e2cb20e735" ns2:_="">
    <xsd:import namespace="bb545e35-b962-4eb7-b140-fe632bd2d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45e35-b962-4eb7-b140-fe632bd2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C2C223-8CA6-43F8-9514-4E1A17A867E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bb545e35-b962-4eb7-b140-fe632bd2d300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23441F7-58FF-48D8-B7E2-A1DA4AD85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F4153-8BFE-452A-B781-DBD427336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45e35-b962-4eb7-b140-fe632bd2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4443</TotalTime>
  <Words>149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 Chandramouli</dc:creator>
  <cp:lastModifiedBy>Simeon Wuthier</cp:lastModifiedBy>
  <cp:revision>11</cp:revision>
  <dcterms:created xsi:type="dcterms:W3CDTF">2021-10-05T19:20:21Z</dcterms:created>
  <dcterms:modified xsi:type="dcterms:W3CDTF">2022-02-09T21:38:47Z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0x010100F7598C67725F45458626E8D341F66A82</vt:lpwstr>
  </property>
</Properties>
</file>