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65" r:id="rId12"/>
    <p:sldId id="266" r:id="rId13"/>
    <p:sldId id="267" r:id="rId14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7783C-F2BD-4CFE-B12E-9D81F5A8D7D1}" v="260" dt="2024-01-06T00:58:57.987"/>
    <p1510:client id="{5C1F7ED8-B035-D7C5-599D-A86BF858C61A}" v="64" dt="2024-01-06T21:22:19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AF7A56-0E50-47A6-A328-8C580A1ED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8EDA2-72E2-4574-96D0-12A27C2922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566F5-374D-49A7-99F5-1063ECBDD81B}" type="datetime1">
              <a:rPr lang="en-GB" smtClean="0"/>
              <a:t>06/01/2024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5B68D-D5C6-4567-954C-23ADF456E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72477-4579-4CF8-A964-C749A53F90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8CEB-EDD1-480C-ACF9-58A0CE53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23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3149-8796-4615-B2BE-34BF74D18C9D}" type="datetime1">
              <a:rPr lang="en-GB" smtClean="0"/>
              <a:pPr/>
              <a:t>06/01/2024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39E46-51A4-488F-821E-39D21C32669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72378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39E46-51A4-488F-821E-39D21C3266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3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3E1876A-C34A-4C87-92BE-D07C074DF6C1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34B235-AB0A-4BDA-9C30-6C7DC52F1685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66E80-9F66-4B23-9F13-DB8B5CCC3213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EA5FA-A288-4274-A4C4-836962168AFC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AB7A3E6-C561-42EF-BD24-5100F72104DF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81F60A-7A6C-47A5-A240-EF594737F0A6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DC2AC-E685-4712-9293-CA8070ED9286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C4C4E-80F9-463A-915B-DB91C591AC0C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579684-94BB-4B0C-AF4A-CB9E7E5BFAA8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7EE774B-D0B7-47A9-A0CF-6C99222D750A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EE89071-3C6F-48C6-8277-BF2D583A33FB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D2BFD511-F9D9-4C65-A972-7F7DD0F95A00}" type="datetime1">
              <a:rPr lang="en-GB" noProof="0" smtClean="0"/>
              <a:t>06/01/2024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76DCEAE8-EC0F-85A4-804A-D66758599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5587"/>
          <a:stretch/>
        </p:blipFill>
        <p:spPr>
          <a:xfrm>
            <a:off x="20" y="24994"/>
            <a:ext cx="12191980" cy="685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r>
              <a:rPr lang="en-GB" sz="5600" b="1">
                <a:ea typeface="+mj-lt"/>
                <a:cs typeface="+mj-lt"/>
              </a:rPr>
              <a:t>IP Location Information Retrieval</a:t>
            </a:r>
            <a:endParaRPr lang="en-US" sz="5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191B0E"/>
                </a:solidFill>
              </a:rPr>
              <a:t>Muhammad Abdullah(1823-2021)</a:t>
            </a:r>
            <a:endParaRPr lang="en-US" dirty="0"/>
          </a:p>
          <a:p>
            <a:r>
              <a:rPr lang="en-GB" dirty="0">
                <a:solidFill>
                  <a:srgbClr val="191B0E"/>
                </a:solidFill>
              </a:rPr>
              <a:t>Muhammad Hassaan(1761-2021)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1ED9D-D720-D472-A80E-C931E471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729A-8108-C9F2-100D-A1C3E4FC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ea typeface="+mj-lt"/>
                <a:cs typeface="+mj-lt"/>
              </a:rPr>
              <a:t>Execution:</a:t>
            </a:r>
            <a:endParaRPr lang="en-US" sz="6000" b="1" dirty="0"/>
          </a:p>
          <a:p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2D4B-E5F2-8225-2E8B-A65D89B8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Details of 54.239.26.128 IP Address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</a:endParaRP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69BA8F1F-2FEA-532B-6EB5-489D5A6F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44" y="2922067"/>
            <a:ext cx="9516255" cy="324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2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100A-8573-4D85-7AEC-7C7ADDCC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a typeface="+mj-lt"/>
                <a:cs typeface="+mj-lt"/>
              </a:rPr>
              <a:t>Outcome:</a:t>
            </a:r>
            <a:endParaRPr lang="en-US" sz="6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43E9-91B8-3942-F56A-32FAF680D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If successful, the script provides a comprehensive display of location information for the specified IP address.</a:t>
            </a:r>
            <a:endParaRPr lang="en-US" sz="240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In the event of a failure to retrieve information, an error message is presented to the user.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1442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0EFE-363A-A191-193D-1091273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ea typeface="+mj-lt"/>
                <a:cs typeface="+mj-lt"/>
              </a:rPr>
              <a:t>Usage: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0872-C9CA-5732-7BF7-9438705B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./script.sh IP_ADDRESS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329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A323B-6889-32BE-524D-BA9141E0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C80F-E949-E75A-21B2-C9BB22DA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ea typeface="+mj-lt"/>
                <a:cs typeface="+mj-lt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FB60-A685-944B-7AE5-C9D34356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The script offers a straightforward and efficient way to obtain and present location details for a given IP address. It harnesses commonly used command-line tools, making it accessible and user-friendly for individuals seeking quick geolocation information retrieval.</a:t>
            </a:r>
          </a:p>
        </p:txBody>
      </p:sp>
    </p:spTree>
    <p:extLst>
      <p:ext uri="{BB962C8B-B14F-4D97-AF65-F5344CB8AC3E}">
        <p14:creationId xmlns:p14="http://schemas.microsoft.com/office/powerpoint/2010/main" val="399096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CAD2-7E7D-4F08-F66C-308DCD65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a typeface="+mj-lt"/>
                <a:cs typeface="+mj-lt"/>
              </a:rPr>
              <a:t>OBJECTIVE:</a:t>
            </a:r>
            <a:endParaRPr lang="en-US" sz="6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5A34-29F6-DF1A-1E94-E77BC8BD1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The Bash script is developed to gather and present geolocation information for a specified IP address by leveraging the ip-api.com JSON API. The script is designed for command-line execution, offering a convenient way to retrieve and display location details for a given IP address.</a:t>
            </a:r>
            <a:endParaRPr lang="en-US" sz="3200"/>
          </a:p>
          <a:p>
            <a:pPr marL="383540" indent="-3835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3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AFB4B-E7FD-0704-CED7-57976FE5B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3210-64E7-22AC-CEF8-57034644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ea typeface="+mj-lt"/>
                <a:cs typeface="+mj-lt"/>
              </a:rPr>
              <a:t>Key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B47D-8E68-70C0-72E1-8EF31367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3673"/>
            <a:ext cx="9601200" cy="44058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en-US" sz="2400" b="1" dirty="0">
                <a:ea typeface="+mn-lt"/>
                <a:cs typeface="+mn-lt"/>
              </a:rPr>
              <a:t>Input Validation: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The script checks for the presence of a valid IP address as a command-line argument.</a:t>
            </a:r>
            <a:endParaRPr lang="en-US" sz="240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Provides a usage message and exits with an error code if no IP address is supplie</a:t>
            </a:r>
            <a:r>
              <a:rPr lang="en-US" dirty="0">
                <a:ea typeface="+mn-lt"/>
                <a:cs typeface="+mn-lt"/>
              </a:rPr>
              <a:t>d.</a:t>
            </a:r>
            <a:endParaRPr lang="en-US" dirty="0"/>
          </a:p>
          <a:p>
            <a:pPr marL="383540" indent="-383540"/>
            <a:endParaRPr lang="en-US"/>
          </a:p>
          <a:p>
            <a:pPr marL="383540" indent="-383540"/>
            <a:r>
              <a:rPr lang="en-US" sz="2400" b="1" dirty="0">
                <a:ea typeface="+mn-lt"/>
                <a:cs typeface="+mn-lt"/>
              </a:rPr>
              <a:t>Data Retrieval: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Utilizes the curl command to fetch JSON data from the ip-api.com API based on the provided IP address.</a:t>
            </a:r>
            <a:endParaRPr lang="en-US" sz="240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The obtained JSON response is stored in the variable res.</a:t>
            </a:r>
          </a:p>
          <a:p>
            <a:pPr marL="383540" indent="-38354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1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7A20B-1146-EA50-05C2-4086C6FE4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EE4A-9B6E-51AE-9085-BF4813FB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ea typeface="+mj-lt"/>
                <a:cs typeface="+mj-lt"/>
              </a:rPr>
              <a:t>Key Features: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5344-77B8-65EE-FB72-05A1A178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 b="1" dirty="0">
                <a:ea typeface="+mn-lt"/>
                <a:cs typeface="+mn-lt"/>
              </a:rPr>
              <a:t>Status Verification:</a:t>
            </a:r>
          </a:p>
          <a:p>
            <a:pPr marL="383540" indent="-383540"/>
            <a:endParaRPr lang="en-US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Extracts the 'status' field from the JSON response using </a:t>
            </a:r>
            <a:r>
              <a:rPr lang="en-US" sz="2400" dirty="0" err="1">
                <a:ea typeface="+mn-lt"/>
                <a:cs typeface="+mn-lt"/>
              </a:rPr>
              <a:t>jq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If the status is "success," proceeds with extracting and displaying location information.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090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F9171-69DE-ABD0-0CEC-1E9415686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5401-6025-859E-4906-0EEA75B9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ea typeface="+mj-lt"/>
                <a:cs typeface="+mj-lt"/>
              </a:rPr>
              <a:t>Key Features: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2B03-AF98-F284-3763-2B06EB99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0468"/>
            <a:ext cx="9601200" cy="477704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83540" indent="-383540"/>
            <a:r>
              <a:rPr lang="en-US" sz="3400" b="1" dirty="0">
                <a:ea typeface="+mn-lt"/>
                <a:cs typeface="+mn-lt"/>
              </a:rPr>
              <a:t>Location Information Display (Success Case):</a:t>
            </a:r>
            <a:endParaRPr lang="en-US" sz="3400" b="1" dirty="0"/>
          </a:p>
          <a:p>
            <a:pPr marL="383540" indent="-383540"/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Parses and displays various location details:</a:t>
            </a:r>
          </a:p>
          <a:p>
            <a:pPr marL="383540" indent="-383540"/>
            <a:r>
              <a:rPr lang="en-US" dirty="0">
                <a:ea typeface="+mn-lt"/>
                <a:cs typeface="+mn-lt"/>
              </a:rPr>
              <a:t>City</a:t>
            </a:r>
            <a:endParaRPr lang="en-US" dirty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Region</a:t>
            </a:r>
            <a:endParaRPr lang="en-US" dirty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Country</a:t>
            </a:r>
            <a:endParaRPr lang="en-US" dirty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Country Code</a:t>
            </a:r>
            <a:endParaRPr lang="en-US" dirty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ZIP Code</a:t>
            </a:r>
            <a:endParaRPr lang="en-US" dirty="0"/>
          </a:p>
          <a:p>
            <a:pPr marL="383540" indent="-383540"/>
            <a:r>
              <a:rPr lang="en-US" dirty="0" err="1">
                <a:ea typeface="+mn-lt"/>
                <a:cs typeface="+mn-lt"/>
              </a:rPr>
              <a:t>Timezone</a:t>
            </a:r>
            <a:endParaRPr lang="en-US" dirty="0" err="1"/>
          </a:p>
          <a:p>
            <a:pPr marL="383540" indent="-383540"/>
            <a:r>
              <a:rPr lang="en-US" dirty="0">
                <a:ea typeface="+mn-lt"/>
                <a:cs typeface="+mn-lt"/>
              </a:rPr>
              <a:t>Latitude</a:t>
            </a:r>
            <a:endParaRPr lang="en-US" dirty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Longitude</a:t>
            </a:r>
            <a:endParaRPr lang="en-US" dirty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Organization</a:t>
            </a:r>
            <a:endParaRPr lang="en-US" dirty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ISP (Internet Service Provider)</a:t>
            </a:r>
            <a:endParaRPr lang="en-US" dirty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Queried IP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6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D810C-634E-038C-97B6-B9862E02D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482E-A747-56B1-9DFD-69211AF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ea typeface="+mj-lt"/>
                <a:cs typeface="+mj-lt"/>
              </a:rPr>
              <a:t>Key Features: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7424-A470-3378-3A64-4DD19260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 b="1" dirty="0">
                <a:ea typeface="+mn-lt"/>
                <a:cs typeface="+mn-lt"/>
              </a:rPr>
              <a:t>Failure Handling (Failure Case):</a:t>
            </a:r>
            <a:endParaRPr lang="en-US" sz="2400" b="1" dirty="0"/>
          </a:p>
          <a:p>
            <a:pPr marL="383540" indent="-383540"/>
            <a:endParaRPr lang="en-US" sz="2400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In case the status is not "success," the script prints an error message.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Communicates the failure to retrieve location information for the specified IP address.</a:t>
            </a:r>
          </a:p>
          <a:p>
            <a:pPr marL="383540" indent="-383540"/>
            <a:endParaRPr lang="en-US" sz="2400" dirty="0"/>
          </a:p>
          <a:p>
            <a:pPr marL="383540" indent="-38354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18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BE18-8BC7-B9CB-5320-7692DFF8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a typeface="+mj-lt"/>
                <a:cs typeface="+mj-lt"/>
              </a:rPr>
              <a:t>Tools Utilized: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5CE2-11D8-B507-DDDD-0A87A860A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8887"/>
            <a:ext cx="9601200" cy="46556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b="1" err="1">
                <a:ea typeface="+mn-lt"/>
                <a:cs typeface="+mn-lt"/>
              </a:rPr>
              <a:t>cURL</a:t>
            </a:r>
            <a:r>
              <a:rPr lang="en-US" sz="2400" b="1" dirty="0">
                <a:ea typeface="+mn-lt"/>
                <a:cs typeface="+mn-lt"/>
              </a:rPr>
              <a:t>:</a:t>
            </a:r>
            <a:endParaRPr lang="en-US" sz="2400" b="1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Employed for making HTTP requests and fetching data from the ip-api.com API.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383540" indent="-383540">
              <a:buFont typeface="Franklin Gothic Book"/>
            </a:pPr>
            <a:r>
              <a:rPr lang="en-US" sz="2400" b="1" dirty="0">
                <a:ea typeface="+mn-lt"/>
                <a:cs typeface="+mn-lt"/>
              </a:rPr>
              <a:t>JSON (JavaScript Object Notation):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The response data is structured in JSON format, facilitating easy extraction of relevant details.</a:t>
            </a:r>
            <a:endParaRPr lang="en-US" sz="2400"/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383540" indent="-383540"/>
            <a:r>
              <a:rPr lang="en-US" sz="2400" b="1" err="1">
                <a:ea typeface="+mn-lt"/>
                <a:cs typeface="+mn-lt"/>
              </a:rPr>
              <a:t>jq</a:t>
            </a:r>
            <a:r>
              <a:rPr lang="en-US" sz="2400" b="1" dirty="0">
                <a:ea typeface="+mn-lt"/>
                <a:cs typeface="+mn-lt"/>
              </a:rPr>
              <a:t>:</a:t>
            </a:r>
            <a:endParaRPr lang="en-US" sz="2400" b="1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Used for parsing and extracting specific fields from the JSON response, enhancing data manipulation capabilities.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115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1BEF-349C-1E45-4308-58DB33BE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ea typeface="+mj-lt"/>
                <a:cs typeface="+mj-lt"/>
              </a:rPr>
              <a:t>Execution:</a:t>
            </a:r>
            <a:endParaRPr lang="en-US" sz="6000" b="1" dirty="0"/>
          </a:p>
          <a:p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062B-D182-FDA0-476A-0647A63D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The script is executed from the command line, requiring an IP address as a parameter (e.g., ./script.sh 192.168.0.1).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2440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AD81A-30CD-7937-B0FB-669EB13BD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B419-B28C-050F-0DEF-3DB21732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ea typeface="+mj-lt"/>
                <a:cs typeface="+mj-lt"/>
              </a:rPr>
              <a:t>Execution:</a:t>
            </a:r>
            <a:endParaRPr lang="en-US" sz="6000" b="1" dirty="0"/>
          </a:p>
          <a:p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6090-157F-91C3-6A37-D462DFE1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Details of 8.8.8.8 IP Address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4FB32E-7F13-87B3-9E1E-B9B8D013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2830512"/>
            <a:ext cx="8966200" cy="33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077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Crop</vt:lpstr>
      <vt:lpstr>IP Location Information Retrieval</vt:lpstr>
      <vt:lpstr>OBJECTIVE:</vt:lpstr>
      <vt:lpstr>Key Features:</vt:lpstr>
      <vt:lpstr>Key Features: </vt:lpstr>
      <vt:lpstr>Key Features: </vt:lpstr>
      <vt:lpstr>Key Features: </vt:lpstr>
      <vt:lpstr>Tools Utilized:</vt:lpstr>
      <vt:lpstr>Execution: </vt:lpstr>
      <vt:lpstr>Execution: </vt:lpstr>
      <vt:lpstr>Execution: </vt:lpstr>
      <vt:lpstr>Outcome:</vt:lpstr>
      <vt:lpstr>Usage: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134</cp:revision>
  <dcterms:created xsi:type="dcterms:W3CDTF">2024-01-06T00:38:18Z</dcterms:created>
  <dcterms:modified xsi:type="dcterms:W3CDTF">2024-01-06T21:22:52Z</dcterms:modified>
</cp:coreProperties>
</file>