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4"/>
    <p:restoredTop sz="94645"/>
  </p:normalViewPr>
  <p:slideViewPr>
    <p:cSldViewPr snapToGrid="0" snapToObjects="1">
      <p:cViewPr varScale="1">
        <p:scale>
          <a:sx n="123" d="100"/>
          <a:sy n="12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6253D-8634-264D-AD6F-A4FD4ED6013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47D182A-D7BB-0446-921E-BABD4CCA6FF4}">
      <dgm:prSet phldrT="[Tekst]"/>
      <dgm:spPr/>
      <dgm:t>
        <a:bodyPr/>
        <a:lstStyle/>
        <a:p>
          <a:r>
            <a:rPr lang="da-DK" dirty="0"/>
            <a:t>Azure </a:t>
          </a:r>
          <a:r>
            <a:rPr lang="da-DK" dirty="0" err="1"/>
            <a:t>Tenant</a:t>
          </a:r>
          <a:endParaRPr lang="da-DK" dirty="0"/>
        </a:p>
      </dgm:t>
    </dgm:pt>
    <dgm:pt modelId="{B71DF78B-A588-CB4F-8B3C-57BA2D5AA819}" type="parTrans" cxnId="{DBBE8282-CB43-2045-AC50-94665FFDD7C3}">
      <dgm:prSet/>
      <dgm:spPr/>
      <dgm:t>
        <a:bodyPr/>
        <a:lstStyle/>
        <a:p>
          <a:endParaRPr lang="da-DK"/>
        </a:p>
      </dgm:t>
    </dgm:pt>
    <dgm:pt modelId="{1A43BE33-8F29-C74A-9EF4-D309047338DD}" type="sibTrans" cxnId="{DBBE8282-CB43-2045-AC50-94665FFDD7C3}">
      <dgm:prSet/>
      <dgm:spPr/>
      <dgm:t>
        <a:bodyPr/>
        <a:lstStyle/>
        <a:p>
          <a:endParaRPr lang="da-DK"/>
        </a:p>
      </dgm:t>
    </dgm:pt>
    <dgm:pt modelId="{9AA4A753-F85E-554E-ADE3-69EF6C33C259}">
      <dgm:prSet phldrT="[Tekst]"/>
      <dgm:spPr/>
      <dgm:t>
        <a:bodyPr/>
        <a:lstStyle/>
        <a:p>
          <a:r>
            <a:rPr lang="da-DK" dirty="0"/>
            <a:t>Resource </a:t>
          </a:r>
          <a:r>
            <a:rPr lang="da-DK" dirty="0" err="1"/>
            <a:t>groups</a:t>
          </a:r>
          <a:endParaRPr lang="da-DK" dirty="0"/>
        </a:p>
      </dgm:t>
    </dgm:pt>
    <dgm:pt modelId="{8676DC38-6845-7342-90BA-BBD2DF835C20}" type="parTrans" cxnId="{7D4901EB-431D-F64A-8F6E-8CA63375D274}">
      <dgm:prSet/>
      <dgm:spPr/>
      <dgm:t>
        <a:bodyPr/>
        <a:lstStyle/>
        <a:p>
          <a:endParaRPr lang="da-DK"/>
        </a:p>
      </dgm:t>
    </dgm:pt>
    <dgm:pt modelId="{DBAEC032-0DC8-5B47-96E5-C642553A7211}" type="sibTrans" cxnId="{7D4901EB-431D-F64A-8F6E-8CA63375D274}">
      <dgm:prSet/>
      <dgm:spPr/>
      <dgm:t>
        <a:bodyPr/>
        <a:lstStyle/>
        <a:p>
          <a:endParaRPr lang="da-DK"/>
        </a:p>
      </dgm:t>
    </dgm:pt>
    <dgm:pt modelId="{3DB243F3-35B5-8749-9DB4-6C11503DC927}">
      <dgm:prSet phldrT="[Tekst]"/>
      <dgm:spPr/>
      <dgm:t>
        <a:bodyPr/>
        <a:lstStyle/>
        <a:p>
          <a:r>
            <a:rPr lang="da-DK" dirty="0"/>
            <a:t>Networking</a:t>
          </a:r>
        </a:p>
      </dgm:t>
    </dgm:pt>
    <dgm:pt modelId="{B1A33467-CD52-3842-95DC-4C4C664D0EDD}" type="parTrans" cxnId="{3F9B4986-BA05-A044-93E2-FBFEE1636BEE}">
      <dgm:prSet/>
      <dgm:spPr/>
      <dgm:t>
        <a:bodyPr/>
        <a:lstStyle/>
        <a:p>
          <a:endParaRPr lang="da-DK"/>
        </a:p>
      </dgm:t>
    </dgm:pt>
    <dgm:pt modelId="{0CBAF6C1-D84E-DE41-B6DB-ACCB7C4A6C9F}" type="sibTrans" cxnId="{3F9B4986-BA05-A044-93E2-FBFEE1636BEE}">
      <dgm:prSet/>
      <dgm:spPr/>
      <dgm:t>
        <a:bodyPr/>
        <a:lstStyle/>
        <a:p>
          <a:endParaRPr lang="da-DK"/>
        </a:p>
      </dgm:t>
    </dgm:pt>
    <dgm:pt modelId="{48416B3A-E0C5-3443-95A9-BFDEE91709CF}">
      <dgm:prSet phldrT="[Tekst]"/>
      <dgm:spPr/>
      <dgm:t>
        <a:bodyPr/>
        <a:lstStyle/>
        <a:p>
          <a:r>
            <a:rPr lang="da-DK" dirty="0"/>
            <a:t>Storage</a:t>
          </a:r>
        </a:p>
      </dgm:t>
    </dgm:pt>
    <dgm:pt modelId="{151C1B0C-E0DE-4D4C-9DDD-2CD54BA10C9C}" type="parTrans" cxnId="{FFEAE7B8-2965-1146-9895-DA7EA2CA24C6}">
      <dgm:prSet/>
      <dgm:spPr/>
      <dgm:t>
        <a:bodyPr/>
        <a:lstStyle/>
        <a:p>
          <a:endParaRPr lang="da-DK"/>
        </a:p>
      </dgm:t>
    </dgm:pt>
    <dgm:pt modelId="{397234E9-8E44-7D4C-A154-1C63D3CD2277}" type="sibTrans" cxnId="{FFEAE7B8-2965-1146-9895-DA7EA2CA24C6}">
      <dgm:prSet/>
      <dgm:spPr/>
      <dgm:t>
        <a:bodyPr/>
        <a:lstStyle/>
        <a:p>
          <a:endParaRPr lang="da-DK"/>
        </a:p>
      </dgm:t>
    </dgm:pt>
    <dgm:pt modelId="{53C8414A-68FA-774C-ACDB-7646CFBB8F3E}">
      <dgm:prSet phldrT="[Tekst]"/>
      <dgm:spPr/>
      <dgm:t>
        <a:bodyPr/>
        <a:lstStyle/>
        <a:p>
          <a:r>
            <a:rPr lang="da-DK" dirty="0"/>
            <a:t>Azure automation</a:t>
          </a:r>
        </a:p>
      </dgm:t>
    </dgm:pt>
    <dgm:pt modelId="{E5E20AD4-8CDE-9A45-AAEB-3415068FF086}" type="parTrans" cxnId="{BA061817-74D4-C648-A581-8FFC5E2C84EA}">
      <dgm:prSet/>
      <dgm:spPr/>
      <dgm:t>
        <a:bodyPr/>
        <a:lstStyle/>
        <a:p>
          <a:endParaRPr lang="da-DK"/>
        </a:p>
      </dgm:t>
    </dgm:pt>
    <dgm:pt modelId="{15FF22F6-35E5-9947-A408-D1B5E4AD15E9}" type="sibTrans" cxnId="{BA061817-74D4-C648-A581-8FFC5E2C84EA}">
      <dgm:prSet/>
      <dgm:spPr/>
      <dgm:t>
        <a:bodyPr/>
        <a:lstStyle/>
        <a:p>
          <a:endParaRPr lang="da-DK"/>
        </a:p>
      </dgm:t>
    </dgm:pt>
    <dgm:pt modelId="{1E07EC2A-C28B-BB4D-BDF8-8D28144D70DC}">
      <dgm:prSet phldrT="[Tekst]"/>
      <dgm:spPr/>
      <dgm:t>
        <a:bodyPr/>
        <a:lstStyle/>
        <a:p>
          <a:r>
            <a:rPr lang="da-DK" dirty="0"/>
            <a:t>Automation </a:t>
          </a:r>
          <a:r>
            <a:rPr lang="da-DK" dirty="0" err="1"/>
            <a:t>account</a:t>
          </a:r>
          <a:endParaRPr lang="da-DK" dirty="0"/>
        </a:p>
      </dgm:t>
    </dgm:pt>
    <dgm:pt modelId="{2B8B2CCC-401E-F247-9223-B060DA869322}" type="parTrans" cxnId="{9789FEDB-E7DC-3642-83AA-E19BB593B748}">
      <dgm:prSet/>
      <dgm:spPr/>
      <dgm:t>
        <a:bodyPr/>
        <a:lstStyle/>
        <a:p>
          <a:endParaRPr lang="da-DK"/>
        </a:p>
      </dgm:t>
    </dgm:pt>
    <dgm:pt modelId="{8B26BAD1-EE2A-4143-85E5-02D052BBCB20}" type="sibTrans" cxnId="{9789FEDB-E7DC-3642-83AA-E19BB593B748}">
      <dgm:prSet/>
      <dgm:spPr/>
      <dgm:t>
        <a:bodyPr/>
        <a:lstStyle/>
        <a:p>
          <a:endParaRPr lang="da-DK"/>
        </a:p>
      </dgm:t>
    </dgm:pt>
    <dgm:pt modelId="{E4C6CFD1-14A7-A540-B3C6-3CF8F425E9C9}">
      <dgm:prSet phldrT="[Tekst]"/>
      <dgm:spPr/>
      <dgm:t>
        <a:bodyPr/>
        <a:lstStyle/>
        <a:p>
          <a:r>
            <a:rPr lang="da-DK" dirty="0"/>
            <a:t>Environment</a:t>
          </a:r>
        </a:p>
      </dgm:t>
    </dgm:pt>
    <dgm:pt modelId="{E805D972-542C-AC44-BF3E-B797232F0965}" type="parTrans" cxnId="{5C962F84-177D-A74E-99CD-0CA5DC6CA897}">
      <dgm:prSet/>
      <dgm:spPr/>
      <dgm:t>
        <a:bodyPr/>
        <a:lstStyle/>
        <a:p>
          <a:endParaRPr lang="da-DK"/>
        </a:p>
      </dgm:t>
    </dgm:pt>
    <dgm:pt modelId="{E378C38A-DBBA-204E-99F2-600B43840037}" type="sibTrans" cxnId="{5C962F84-177D-A74E-99CD-0CA5DC6CA897}">
      <dgm:prSet/>
      <dgm:spPr/>
    </dgm:pt>
    <dgm:pt modelId="{7ED8DAC3-376F-4145-81DB-3ED58C5B9871}">
      <dgm:prSet phldrT="[Tekst]"/>
      <dgm:spPr/>
      <dgm:t>
        <a:bodyPr/>
        <a:lstStyle/>
        <a:p>
          <a:r>
            <a:rPr lang="da-DK" dirty="0"/>
            <a:t>Virtual </a:t>
          </a:r>
          <a:r>
            <a:rPr lang="da-DK" dirty="0" err="1"/>
            <a:t>machine</a:t>
          </a:r>
          <a:endParaRPr lang="da-DK" dirty="0"/>
        </a:p>
      </dgm:t>
    </dgm:pt>
    <dgm:pt modelId="{8FBD95B2-9B1C-BC43-86E5-20FDC6025B6C}" type="parTrans" cxnId="{0C4D83AC-A9D2-6A42-BE37-50E144A60CBB}">
      <dgm:prSet/>
      <dgm:spPr/>
      <dgm:t>
        <a:bodyPr/>
        <a:lstStyle/>
        <a:p>
          <a:endParaRPr lang="da-DK"/>
        </a:p>
      </dgm:t>
    </dgm:pt>
    <dgm:pt modelId="{382BF232-9EFA-A94B-9E4D-ADDD6CC5EF54}" type="sibTrans" cxnId="{0C4D83AC-A9D2-6A42-BE37-50E144A60CBB}">
      <dgm:prSet/>
      <dgm:spPr/>
    </dgm:pt>
    <dgm:pt modelId="{FD2CD25B-5E98-D642-BFE1-C6BCE942F371}">
      <dgm:prSet phldrT="[Tekst]"/>
      <dgm:spPr/>
      <dgm:t>
        <a:bodyPr/>
        <a:lstStyle/>
        <a:p>
          <a:r>
            <a:rPr lang="da-DK" dirty="0"/>
            <a:t>Domain controller</a:t>
          </a:r>
        </a:p>
      </dgm:t>
    </dgm:pt>
    <dgm:pt modelId="{6AE7E029-1A7A-D440-94BE-0328C800BEE5}" type="parTrans" cxnId="{37786854-0A82-924D-9C6C-502D2FFB2A76}">
      <dgm:prSet/>
      <dgm:spPr/>
      <dgm:t>
        <a:bodyPr/>
        <a:lstStyle/>
        <a:p>
          <a:endParaRPr lang="da-DK"/>
        </a:p>
      </dgm:t>
    </dgm:pt>
    <dgm:pt modelId="{4C2D8B83-3EFF-6E44-84A2-E635E61D85D1}" type="sibTrans" cxnId="{37786854-0A82-924D-9C6C-502D2FFB2A76}">
      <dgm:prSet/>
      <dgm:spPr/>
    </dgm:pt>
    <dgm:pt modelId="{1C906BA8-93DA-7048-966A-34AACD4309D1}">
      <dgm:prSet phldrT="[Tekst]"/>
      <dgm:spPr/>
      <dgm:t>
        <a:bodyPr/>
        <a:lstStyle/>
        <a:p>
          <a:r>
            <a:rPr lang="da-DK" dirty="0"/>
            <a:t>Virtual Networks</a:t>
          </a:r>
        </a:p>
      </dgm:t>
    </dgm:pt>
    <dgm:pt modelId="{6EBE6080-8F24-274F-8951-4F54D0FF7460}" type="parTrans" cxnId="{E67060C3-082C-4C4F-AD2A-0B79612A029C}">
      <dgm:prSet/>
      <dgm:spPr/>
      <dgm:t>
        <a:bodyPr/>
        <a:lstStyle/>
        <a:p>
          <a:endParaRPr lang="da-DK"/>
        </a:p>
      </dgm:t>
    </dgm:pt>
    <dgm:pt modelId="{B69ACB79-8723-5048-A8F5-5C8C23EA4CC2}" type="sibTrans" cxnId="{E67060C3-082C-4C4F-AD2A-0B79612A029C}">
      <dgm:prSet/>
      <dgm:spPr/>
    </dgm:pt>
    <dgm:pt modelId="{41D729DF-8869-7945-9523-CCAE05CD189E}">
      <dgm:prSet phldrT="[Tekst]"/>
      <dgm:spPr/>
      <dgm:t>
        <a:bodyPr/>
        <a:lstStyle/>
        <a:p>
          <a:r>
            <a:rPr lang="da-DK" dirty="0"/>
            <a:t>Network </a:t>
          </a:r>
          <a:r>
            <a:rPr lang="da-DK" dirty="0" err="1"/>
            <a:t>security</a:t>
          </a:r>
          <a:r>
            <a:rPr lang="da-DK" dirty="0"/>
            <a:t> </a:t>
          </a:r>
          <a:r>
            <a:rPr lang="da-DK" dirty="0" err="1"/>
            <a:t>groups</a:t>
          </a:r>
          <a:endParaRPr lang="da-DK" dirty="0"/>
        </a:p>
      </dgm:t>
    </dgm:pt>
    <dgm:pt modelId="{A49AAE3A-4C26-7D41-802A-F04D55EECAFA}" type="parTrans" cxnId="{CBB82716-7AAF-824B-A98C-416E6B2C44BD}">
      <dgm:prSet/>
      <dgm:spPr/>
      <dgm:t>
        <a:bodyPr/>
        <a:lstStyle/>
        <a:p>
          <a:endParaRPr lang="da-DK"/>
        </a:p>
      </dgm:t>
    </dgm:pt>
    <dgm:pt modelId="{D1DB9B79-CDDC-D143-AE64-31E9EF9D38C9}" type="sibTrans" cxnId="{CBB82716-7AAF-824B-A98C-416E6B2C44BD}">
      <dgm:prSet/>
      <dgm:spPr/>
    </dgm:pt>
    <dgm:pt modelId="{6A4B7A6E-8BA9-124C-A680-B0365B9004E9}">
      <dgm:prSet phldrT="[Tekst]"/>
      <dgm:spPr/>
      <dgm:t>
        <a:bodyPr/>
        <a:lstStyle/>
        <a:p>
          <a:r>
            <a:rPr lang="da-DK" dirty="0"/>
            <a:t>Storage </a:t>
          </a:r>
          <a:r>
            <a:rPr lang="da-DK" dirty="0" err="1"/>
            <a:t>accounts</a:t>
          </a:r>
          <a:endParaRPr lang="da-DK" dirty="0"/>
        </a:p>
      </dgm:t>
    </dgm:pt>
    <dgm:pt modelId="{92EE9F74-DEEB-BE48-9241-A9E40290D22E}" type="parTrans" cxnId="{05F1B7ED-CB2A-0047-821D-CB2836D1561A}">
      <dgm:prSet/>
      <dgm:spPr/>
      <dgm:t>
        <a:bodyPr/>
        <a:lstStyle/>
        <a:p>
          <a:endParaRPr lang="da-DK"/>
        </a:p>
      </dgm:t>
    </dgm:pt>
    <dgm:pt modelId="{ACB32AE2-D6D9-DF42-A576-485F813F7A78}" type="sibTrans" cxnId="{05F1B7ED-CB2A-0047-821D-CB2836D1561A}">
      <dgm:prSet/>
      <dgm:spPr/>
    </dgm:pt>
    <dgm:pt modelId="{52DF2C2A-75A6-3D42-8446-4B2854F9810B}">
      <dgm:prSet phldrT="[Tekst]"/>
      <dgm:spPr/>
      <dgm:t>
        <a:bodyPr/>
        <a:lstStyle/>
        <a:p>
          <a:r>
            <a:rPr lang="da-DK" dirty="0" err="1"/>
            <a:t>Runbooks</a:t>
          </a:r>
          <a:endParaRPr lang="da-DK" dirty="0"/>
        </a:p>
      </dgm:t>
    </dgm:pt>
    <dgm:pt modelId="{33344FC0-0830-E947-B916-F9A542B9949D}" type="parTrans" cxnId="{7E623EB0-6C1E-7647-887B-5EBF6C2C9F0E}">
      <dgm:prSet/>
      <dgm:spPr/>
      <dgm:t>
        <a:bodyPr/>
        <a:lstStyle/>
        <a:p>
          <a:endParaRPr lang="da-DK"/>
        </a:p>
      </dgm:t>
    </dgm:pt>
    <dgm:pt modelId="{9053D44D-6F12-104E-ADE1-6B078E258B3D}" type="sibTrans" cxnId="{7E623EB0-6C1E-7647-887B-5EBF6C2C9F0E}">
      <dgm:prSet/>
      <dgm:spPr/>
    </dgm:pt>
    <dgm:pt modelId="{7A41F241-BA21-CE4A-B04B-D41EAE803B8F}" type="pres">
      <dgm:prSet presAssocID="{1966253D-8634-264D-AD6F-A4FD4ED601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56DECA-FB75-BE46-9DB0-16B654BDB4C6}" type="pres">
      <dgm:prSet presAssocID="{147D182A-D7BB-0446-921E-BABD4CCA6FF4}" presName="root1" presStyleCnt="0"/>
      <dgm:spPr/>
    </dgm:pt>
    <dgm:pt modelId="{87D42C53-0E89-E849-A80B-006704976CE5}" type="pres">
      <dgm:prSet presAssocID="{147D182A-D7BB-0446-921E-BABD4CCA6FF4}" presName="LevelOneTextNode" presStyleLbl="node0" presStyleIdx="0" presStyleCnt="1">
        <dgm:presLayoutVars>
          <dgm:chPref val="3"/>
        </dgm:presLayoutVars>
      </dgm:prSet>
      <dgm:spPr/>
    </dgm:pt>
    <dgm:pt modelId="{7C507EBF-4076-4946-B7BD-0C02B539CDF4}" type="pres">
      <dgm:prSet presAssocID="{147D182A-D7BB-0446-921E-BABD4CCA6FF4}" presName="level2hierChild" presStyleCnt="0"/>
      <dgm:spPr/>
    </dgm:pt>
    <dgm:pt modelId="{E1594150-F9F3-4147-8D6F-7F7AB5996E7D}" type="pres">
      <dgm:prSet presAssocID="{8676DC38-6845-7342-90BA-BBD2DF835C20}" presName="conn2-1" presStyleLbl="parChTrans1D2" presStyleIdx="0" presStyleCnt="2"/>
      <dgm:spPr/>
    </dgm:pt>
    <dgm:pt modelId="{6A3C8886-E9D9-F349-9A76-AF7BFEF9ACDA}" type="pres">
      <dgm:prSet presAssocID="{8676DC38-6845-7342-90BA-BBD2DF835C20}" presName="connTx" presStyleLbl="parChTrans1D2" presStyleIdx="0" presStyleCnt="2"/>
      <dgm:spPr/>
    </dgm:pt>
    <dgm:pt modelId="{59F3130F-DE85-5B40-BF32-AB82519903C1}" type="pres">
      <dgm:prSet presAssocID="{9AA4A753-F85E-554E-ADE3-69EF6C33C259}" presName="root2" presStyleCnt="0"/>
      <dgm:spPr/>
    </dgm:pt>
    <dgm:pt modelId="{AA652367-77F9-5F40-965F-3BD7512089DD}" type="pres">
      <dgm:prSet presAssocID="{9AA4A753-F85E-554E-ADE3-69EF6C33C259}" presName="LevelTwoTextNode" presStyleLbl="node2" presStyleIdx="0" presStyleCnt="2">
        <dgm:presLayoutVars>
          <dgm:chPref val="3"/>
        </dgm:presLayoutVars>
      </dgm:prSet>
      <dgm:spPr/>
    </dgm:pt>
    <dgm:pt modelId="{2F1AAC5F-BF34-524D-A719-B69EF28FCEE7}" type="pres">
      <dgm:prSet presAssocID="{9AA4A753-F85E-554E-ADE3-69EF6C33C259}" presName="level3hierChild" presStyleCnt="0"/>
      <dgm:spPr/>
    </dgm:pt>
    <dgm:pt modelId="{88FBA6DD-2558-9747-874B-F00A66C9E3DA}" type="pres">
      <dgm:prSet presAssocID="{B1A33467-CD52-3842-95DC-4C4C664D0EDD}" presName="conn2-1" presStyleLbl="parChTrans1D3" presStyleIdx="0" presStyleCnt="5"/>
      <dgm:spPr/>
    </dgm:pt>
    <dgm:pt modelId="{69FB373C-9BE8-DF4F-B44A-1BC0C8FA5CD9}" type="pres">
      <dgm:prSet presAssocID="{B1A33467-CD52-3842-95DC-4C4C664D0EDD}" presName="connTx" presStyleLbl="parChTrans1D3" presStyleIdx="0" presStyleCnt="5"/>
      <dgm:spPr/>
    </dgm:pt>
    <dgm:pt modelId="{6E8DE6FB-700F-BB44-A464-E5A330149F92}" type="pres">
      <dgm:prSet presAssocID="{3DB243F3-35B5-8749-9DB4-6C11503DC927}" presName="root2" presStyleCnt="0"/>
      <dgm:spPr/>
    </dgm:pt>
    <dgm:pt modelId="{BDBFE583-BE8C-0C48-8001-1F7D478B63FF}" type="pres">
      <dgm:prSet presAssocID="{3DB243F3-35B5-8749-9DB4-6C11503DC927}" presName="LevelTwoTextNode" presStyleLbl="node3" presStyleIdx="0" presStyleCnt="5">
        <dgm:presLayoutVars>
          <dgm:chPref val="3"/>
        </dgm:presLayoutVars>
      </dgm:prSet>
      <dgm:spPr/>
    </dgm:pt>
    <dgm:pt modelId="{8301D77F-7385-F445-AB02-305DAC830FEA}" type="pres">
      <dgm:prSet presAssocID="{3DB243F3-35B5-8749-9DB4-6C11503DC927}" presName="level3hierChild" presStyleCnt="0"/>
      <dgm:spPr/>
    </dgm:pt>
    <dgm:pt modelId="{36D3C70D-9D17-7245-9912-859042575ED7}" type="pres">
      <dgm:prSet presAssocID="{6EBE6080-8F24-274F-8951-4F54D0FF7460}" presName="conn2-1" presStyleLbl="parChTrans1D4" presStyleIdx="0" presStyleCnt="5"/>
      <dgm:spPr/>
    </dgm:pt>
    <dgm:pt modelId="{0EE46F62-A6E6-B54C-86E7-2B74ADBF533E}" type="pres">
      <dgm:prSet presAssocID="{6EBE6080-8F24-274F-8951-4F54D0FF7460}" presName="connTx" presStyleLbl="parChTrans1D4" presStyleIdx="0" presStyleCnt="5"/>
      <dgm:spPr/>
    </dgm:pt>
    <dgm:pt modelId="{78130DE6-0EB2-AB42-AF0A-A8494121EC3E}" type="pres">
      <dgm:prSet presAssocID="{1C906BA8-93DA-7048-966A-34AACD4309D1}" presName="root2" presStyleCnt="0"/>
      <dgm:spPr/>
    </dgm:pt>
    <dgm:pt modelId="{61ECE9F8-5E6E-7D43-A241-205A96041577}" type="pres">
      <dgm:prSet presAssocID="{1C906BA8-93DA-7048-966A-34AACD4309D1}" presName="LevelTwoTextNode" presStyleLbl="node4" presStyleIdx="0" presStyleCnt="5">
        <dgm:presLayoutVars>
          <dgm:chPref val="3"/>
        </dgm:presLayoutVars>
      </dgm:prSet>
      <dgm:spPr/>
    </dgm:pt>
    <dgm:pt modelId="{B78DD57C-BBDB-BA4D-BFAF-D023D5C6FDC9}" type="pres">
      <dgm:prSet presAssocID="{1C906BA8-93DA-7048-966A-34AACD4309D1}" presName="level3hierChild" presStyleCnt="0"/>
      <dgm:spPr/>
    </dgm:pt>
    <dgm:pt modelId="{2480B78D-2D7B-FA4C-80CB-85DBD7CCD3ED}" type="pres">
      <dgm:prSet presAssocID="{A49AAE3A-4C26-7D41-802A-F04D55EECAFA}" presName="conn2-1" presStyleLbl="parChTrans1D4" presStyleIdx="1" presStyleCnt="5"/>
      <dgm:spPr/>
    </dgm:pt>
    <dgm:pt modelId="{CAF69195-E9CF-B241-BF88-652BBA7C72D7}" type="pres">
      <dgm:prSet presAssocID="{A49AAE3A-4C26-7D41-802A-F04D55EECAFA}" presName="connTx" presStyleLbl="parChTrans1D4" presStyleIdx="1" presStyleCnt="5"/>
      <dgm:spPr/>
    </dgm:pt>
    <dgm:pt modelId="{6EE77515-50E2-124D-B2CF-D473B5BB0B8B}" type="pres">
      <dgm:prSet presAssocID="{41D729DF-8869-7945-9523-CCAE05CD189E}" presName="root2" presStyleCnt="0"/>
      <dgm:spPr/>
    </dgm:pt>
    <dgm:pt modelId="{88DF3CCA-2554-A046-8AFC-F1CE8D3E7C9A}" type="pres">
      <dgm:prSet presAssocID="{41D729DF-8869-7945-9523-CCAE05CD189E}" presName="LevelTwoTextNode" presStyleLbl="node4" presStyleIdx="1" presStyleCnt="5">
        <dgm:presLayoutVars>
          <dgm:chPref val="3"/>
        </dgm:presLayoutVars>
      </dgm:prSet>
      <dgm:spPr/>
    </dgm:pt>
    <dgm:pt modelId="{DCC75547-4A8D-DE4B-AD35-913C7E715ADF}" type="pres">
      <dgm:prSet presAssocID="{41D729DF-8869-7945-9523-CCAE05CD189E}" presName="level3hierChild" presStyleCnt="0"/>
      <dgm:spPr/>
    </dgm:pt>
    <dgm:pt modelId="{23D9FA0A-0DD0-C54B-AE4E-FC009B1EF715}" type="pres">
      <dgm:prSet presAssocID="{151C1B0C-E0DE-4D4C-9DDD-2CD54BA10C9C}" presName="conn2-1" presStyleLbl="parChTrans1D3" presStyleIdx="1" presStyleCnt="5"/>
      <dgm:spPr/>
    </dgm:pt>
    <dgm:pt modelId="{CFB4BE44-C826-4E44-B49E-B6F9C314113D}" type="pres">
      <dgm:prSet presAssocID="{151C1B0C-E0DE-4D4C-9DDD-2CD54BA10C9C}" presName="connTx" presStyleLbl="parChTrans1D3" presStyleIdx="1" presStyleCnt="5"/>
      <dgm:spPr/>
    </dgm:pt>
    <dgm:pt modelId="{0754D4C1-87D5-524A-9904-9A64A55DED80}" type="pres">
      <dgm:prSet presAssocID="{48416B3A-E0C5-3443-95A9-BFDEE91709CF}" presName="root2" presStyleCnt="0"/>
      <dgm:spPr/>
    </dgm:pt>
    <dgm:pt modelId="{ADD7765D-4B78-6B4F-B715-0BA891768400}" type="pres">
      <dgm:prSet presAssocID="{48416B3A-E0C5-3443-95A9-BFDEE91709CF}" presName="LevelTwoTextNode" presStyleLbl="node3" presStyleIdx="1" presStyleCnt="5">
        <dgm:presLayoutVars>
          <dgm:chPref val="3"/>
        </dgm:presLayoutVars>
      </dgm:prSet>
      <dgm:spPr/>
    </dgm:pt>
    <dgm:pt modelId="{EE296E0C-30F6-B94D-B1E3-3F11AED792C7}" type="pres">
      <dgm:prSet presAssocID="{48416B3A-E0C5-3443-95A9-BFDEE91709CF}" presName="level3hierChild" presStyleCnt="0"/>
      <dgm:spPr/>
    </dgm:pt>
    <dgm:pt modelId="{9DA60D29-FD8C-284D-BF5A-F542734534A3}" type="pres">
      <dgm:prSet presAssocID="{92EE9F74-DEEB-BE48-9241-A9E40290D22E}" presName="conn2-1" presStyleLbl="parChTrans1D4" presStyleIdx="2" presStyleCnt="5"/>
      <dgm:spPr/>
    </dgm:pt>
    <dgm:pt modelId="{AB92C3A8-C1C9-014F-8054-2336C7354BA7}" type="pres">
      <dgm:prSet presAssocID="{92EE9F74-DEEB-BE48-9241-A9E40290D22E}" presName="connTx" presStyleLbl="parChTrans1D4" presStyleIdx="2" presStyleCnt="5"/>
      <dgm:spPr/>
    </dgm:pt>
    <dgm:pt modelId="{2E866E47-EC86-DD4A-8FFC-659CACF40E04}" type="pres">
      <dgm:prSet presAssocID="{6A4B7A6E-8BA9-124C-A680-B0365B9004E9}" presName="root2" presStyleCnt="0"/>
      <dgm:spPr/>
    </dgm:pt>
    <dgm:pt modelId="{E1E9D6D0-C349-814E-ADAB-5BCAAA2CF37F}" type="pres">
      <dgm:prSet presAssocID="{6A4B7A6E-8BA9-124C-A680-B0365B9004E9}" presName="LevelTwoTextNode" presStyleLbl="node4" presStyleIdx="2" presStyleCnt="5">
        <dgm:presLayoutVars>
          <dgm:chPref val="3"/>
        </dgm:presLayoutVars>
      </dgm:prSet>
      <dgm:spPr/>
    </dgm:pt>
    <dgm:pt modelId="{EEC3DD56-0E73-D246-9606-04BFD9D804EC}" type="pres">
      <dgm:prSet presAssocID="{6A4B7A6E-8BA9-124C-A680-B0365B9004E9}" presName="level3hierChild" presStyleCnt="0"/>
      <dgm:spPr/>
    </dgm:pt>
    <dgm:pt modelId="{66161B34-E67B-8545-9FF8-9669F2E5ED0A}" type="pres">
      <dgm:prSet presAssocID="{E805D972-542C-AC44-BF3E-B797232F0965}" presName="conn2-1" presStyleLbl="parChTrans1D3" presStyleIdx="2" presStyleCnt="5"/>
      <dgm:spPr/>
    </dgm:pt>
    <dgm:pt modelId="{DED167C7-9BE4-E04A-B6EE-0AA7908D7BD2}" type="pres">
      <dgm:prSet presAssocID="{E805D972-542C-AC44-BF3E-B797232F0965}" presName="connTx" presStyleLbl="parChTrans1D3" presStyleIdx="2" presStyleCnt="5"/>
      <dgm:spPr/>
    </dgm:pt>
    <dgm:pt modelId="{B8F75646-33F5-E84B-A357-716294913E31}" type="pres">
      <dgm:prSet presAssocID="{E4C6CFD1-14A7-A540-B3C6-3CF8F425E9C9}" presName="root2" presStyleCnt="0"/>
      <dgm:spPr/>
    </dgm:pt>
    <dgm:pt modelId="{00882012-5A7D-9B47-8531-8196B30D828D}" type="pres">
      <dgm:prSet presAssocID="{E4C6CFD1-14A7-A540-B3C6-3CF8F425E9C9}" presName="LevelTwoTextNode" presStyleLbl="node3" presStyleIdx="2" presStyleCnt="5">
        <dgm:presLayoutVars>
          <dgm:chPref val="3"/>
        </dgm:presLayoutVars>
      </dgm:prSet>
      <dgm:spPr/>
    </dgm:pt>
    <dgm:pt modelId="{52CAA804-604E-644F-A3F4-47EE5FD1BA74}" type="pres">
      <dgm:prSet presAssocID="{E4C6CFD1-14A7-A540-B3C6-3CF8F425E9C9}" presName="level3hierChild" presStyleCnt="0"/>
      <dgm:spPr/>
    </dgm:pt>
    <dgm:pt modelId="{9544A59A-10B0-634C-B3E5-C19D7F338DC8}" type="pres">
      <dgm:prSet presAssocID="{8FBD95B2-9B1C-BC43-86E5-20FDC6025B6C}" presName="conn2-1" presStyleLbl="parChTrans1D4" presStyleIdx="3" presStyleCnt="5"/>
      <dgm:spPr/>
    </dgm:pt>
    <dgm:pt modelId="{07614311-A76E-C749-A893-9ECE6D78A920}" type="pres">
      <dgm:prSet presAssocID="{8FBD95B2-9B1C-BC43-86E5-20FDC6025B6C}" presName="connTx" presStyleLbl="parChTrans1D4" presStyleIdx="3" presStyleCnt="5"/>
      <dgm:spPr/>
    </dgm:pt>
    <dgm:pt modelId="{5C8C52CF-3662-DC40-BC28-7F7A4D0DAFCF}" type="pres">
      <dgm:prSet presAssocID="{7ED8DAC3-376F-4145-81DB-3ED58C5B9871}" presName="root2" presStyleCnt="0"/>
      <dgm:spPr/>
    </dgm:pt>
    <dgm:pt modelId="{08078D57-4B32-0F45-9DB2-84DF76B89C55}" type="pres">
      <dgm:prSet presAssocID="{7ED8DAC3-376F-4145-81DB-3ED58C5B9871}" presName="LevelTwoTextNode" presStyleLbl="node4" presStyleIdx="3" presStyleCnt="5">
        <dgm:presLayoutVars>
          <dgm:chPref val="3"/>
        </dgm:presLayoutVars>
      </dgm:prSet>
      <dgm:spPr/>
    </dgm:pt>
    <dgm:pt modelId="{E8CD60D4-13AD-3C4C-BB65-40E22E71ED2F}" type="pres">
      <dgm:prSet presAssocID="{7ED8DAC3-376F-4145-81DB-3ED58C5B9871}" presName="level3hierChild" presStyleCnt="0"/>
      <dgm:spPr/>
    </dgm:pt>
    <dgm:pt modelId="{EFB89F1B-D4B1-714C-ACE9-1289484F73A2}" type="pres">
      <dgm:prSet presAssocID="{6AE7E029-1A7A-D440-94BE-0328C800BEE5}" presName="conn2-1" presStyleLbl="parChTrans1D4" presStyleIdx="4" presStyleCnt="5"/>
      <dgm:spPr/>
    </dgm:pt>
    <dgm:pt modelId="{7D4979AB-210D-BC4A-BDAB-4D2EE23D00CA}" type="pres">
      <dgm:prSet presAssocID="{6AE7E029-1A7A-D440-94BE-0328C800BEE5}" presName="connTx" presStyleLbl="parChTrans1D4" presStyleIdx="4" presStyleCnt="5"/>
      <dgm:spPr/>
    </dgm:pt>
    <dgm:pt modelId="{3909E1C4-860B-0D4F-B841-94ABA739790B}" type="pres">
      <dgm:prSet presAssocID="{FD2CD25B-5E98-D642-BFE1-C6BCE942F371}" presName="root2" presStyleCnt="0"/>
      <dgm:spPr/>
    </dgm:pt>
    <dgm:pt modelId="{1296D05A-9730-164E-A03F-E1BD2A3EA0B1}" type="pres">
      <dgm:prSet presAssocID="{FD2CD25B-5E98-D642-BFE1-C6BCE942F371}" presName="LevelTwoTextNode" presStyleLbl="node4" presStyleIdx="4" presStyleCnt="5">
        <dgm:presLayoutVars>
          <dgm:chPref val="3"/>
        </dgm:presLayoutVars>
      </dgm:prSet>
      <dgm:spPr/>
    </dgm:pt>
    <dgm:pt modelId="{0E5874AD-0962-9942-BE41-363A8E1099AD}" type="pres">
      <dgm:prSet presAssocID="{FD2CD25B-5E98-D642-BFE1-C6BCE942F371}" presName="level3hierChild" presStyleCnt="0"/>
      <dgm:spPr/>
    </dgm:pt>
    <dgm:pt modelId="{BC01BBCB-A3D4-5A4F-BE4B-261064A32DEB}" type="pres">
      <dgm:prSet presAssocID="{E5E20AD4-8CDE-9A45-AAEB-3415068FF086}" presName="conn2-1" presStyleLbl="parChTrans1D2" presStyleIdx="1" presStyleCnt="2"/>
      <dgm:spPr/>
    </dgm:pt>
    <dgm:pt modelId="{1FB8645B-F155-3B46-8DC7-D09739DC3830}" type="pres">
      <dgm:prSet presAssocID="{E5E20AD4-8CDE-9A45-AAEB-3415068FF086}" presName="connTx" presStyleLbl="parChTrans1D2" presStyleIdx="1" presStyleCnt="2"/>
      <dgm:spPr/>
    </dgm:pt>
    <dgm:pt modelId="{F4A2E4E7-5F6F-5E45-B1A3-0A25027B1BD3}" type="pres">
      <dgm:prSet presAssocID="{53C8414A-68FA-774C-ACDB-7646CFBB8F3E}" presName="root2" presStyleCnt="0"/>
      <dgm:spPr/>
    </dgm:pt>
    <dgm:pt modelId="{FF7B0802-2C65-054D-85D2-954568B9E14B}" type="pres">
      <dgm:prSet presAssocID="{53C8414A-68FA-774C-ACDB-7646CFBB8F3E}" presName="LevelTwoTextNode" presStyleLbl="node2" presStyleIdx="1" presStyleCnt="2">
        <dgm:presLayoutVars>
          <dgm:chPref val="3"/>
        </dgm:presLayoutVars>
      </dgm:prSet>
      <dgm:spPr/>
    </dgm:pt>
    <dgm:pt modelId="{8D5BCE1D-EE70-1D4A-870C-E3DB6ECE7BF1}" type="pres">
      <dgm:prSet presAssocID="{53C8414A-68FA-774C-ACDB-7646CFBB8F3E}" presName="level3hierChild" presStyleCnt="0"/>
      <dgm:spPr/>
    </dgm:pt>
    <dgm:pt modelId="{9ACD0D75-D49F-6045-BFD0-105BCDF4C81A}" type="pres">
      <dgm:prSet presAssocID="{2B8B2CCC-401E-F247-9223-B060DA869322}" presName="conn2-1" presStyleLbl="parChTrans1D3" presStyleIdx="3" presStyleCnt="5"/>
      <dgm:spPr/>
    </dgm:pt>
    <dgm:pt modelId="{5935E065-4904-684F-B8A8-521072BF4AF7}" type="pres">
      <dgm:prSet presAssocID="{2B8B2CCC-401E-F247-9223-B060DA869322}" presName="connTx" presStyleLbl="parChTrans1D3" presStyleIdx="3" presStyleCnt="5"/>
      <dgm:spPr/>
    </dgm:pt>
    <dgm:pt modelId="{49CA8FF2-0390-BB4A-9981-8D7068125D14}" type="pres">
      <dgm:prSet presAssocID="{1E07EC2A-C28B-BB4D-BDF8-8D28144D70DC}" presName="root2" presStyleCnt="0"/>
      <dgm:spPr/>
    </dgm:pt>
    <dgm:pt modelId="{F85B4C3E-6F6B-4247-ADDD-F9B7DE0ED921}" type="pres">
      <dgm:prSet presAssocID="{1E07EC2A-C28B-BB4D-BDF8-8D28144D70DC}" presName="LevelTwoTextNode" presStyleLbl="node3" presStyleIdx="3" presStyleCnt="5">
        <dgm:presLayoutVars>
          <dgm:chPref val="3"/>
        </dgm:presLayoutVars>
      </dgm:prSet>
      <dgm:spPr/>
    </dgm:pt>
    <dgm:pt modelId="{078884C7-D1B1-F142-87E5-2E0E78DC8E28}" type="pres">
      <dgm:prSet presAssocID="{1E07EC2A-C28B-BB4D-BDF8-8D28144D70DC}" presName="level3hierChild" presStyleCnt="0"/>
      <dgm:spPr/>
    </dgm:pt>
    <dgm:pt modelId="{2F2783C1-87AB-2942-859D-6F3188C3BFB4}" type="pres">
      <dgm:prSet presAssocID="{33344FC0-0830-E947-B916-F9A542B9949D}" presName="conn2-1" presStyleLbl="parChTrans1D3" presStyleIdx="4" presStyleCnt="5"/>
      <dgm:spPr/>
    </dgm:pt>
    <dgm:pt modelId="{4CD4BAB2-76D2-A14C-8FCE-D47DF890D8F4}" type="pres">
      <dgm:prSet presAssocID="{33344FC0-0830-E947-B916-F9A542B9949D}" presName="connTx" presStyleLbl="parChTrans1D3" presStyleIdx="4" presStyleCnt="5"/>
      <dgm:spPr/>
    </dgm:pt>
    <dgm:pt modelId="{59FC7345-8342-F443-8C56-CB3A9814BB9D}" type="pres">
      <dgm:prSet presAssocID="{52DF2C2A-75A6-3D42-8446-4B2854F9810B}" presName="root2" presStyleCnt="0"/>
      <dgm:spPr/>
    </dgm:pt>
    <dgm:pt modelId="{CD1F2565-601C-F740-B81C-8B162E337474}" type="pres">
      <dgm:prSet presAssocID="{52DF2C2A-75A6-3D42-8446-4B2854F9810B}" presName="LevelTwoTextNode" presStyleLbl="node3" presStyleIdx="4" presStyleCnt="5">
        <dgm:presLayoutVars>
          <dgm:chPref val="3"/>
        </dgm:presLayoutVars>
      </dgm:prSet>
      <dgm:spPr/>
    </dgm:pt>
    <dgm:pt modelId="{4D44E147-5D9F-0A4A-BD37-5635E70F9D5B}" type="pres">
      <dgm:prSet presAssocID="{52DF2C2A-75A6-3D42-8446-4B2854F9810B}" presName="level3hierChild" presStyleCnt="0"/>
      <dgm:spPr/>
    </dgm:pt>
  </dgm:ptLst>
  <dgm:cxnLst>
    <dgm:cxn modelId="{A1A4610B-B1C7-B146-B9D6-25787DCAB17E}" type="presOf" srcId="{1E07EC2A-C28B-BB4D-BDF8-8D28144D70DC}" destId="{F85B4C3E-6F6B-4247-ADDD-F9B7DE0ED921}" srcOrd="0" destOrd="0" presId="urn:microsoft.com/office/officeart/2005/8/layout/hierarchy2"/>
    <dgm:cxn modelId="{E2BC1B11-646F-AF41-A31D-8DBCF96487A5}" type="presOf" srcId="{41D729DF-8869-7945-9523-CCAE05CD189E}" destId="{88DF3CCA-2554-A046-8AFC-F1CE8D3E7C9A}" srcOrd="0" destOrd="0" presId="urn:microsoft.com/office/officeart/2005/8/layout/hierarchy2"/>
    <dgm:cxn modelId="{CBB82716-7AAF-824B-A98C-416E6B2C44BD}" srcId="{3DB243F3-35B5-8749-9DB4-6C11503DC927}" destId="{41D729DF-8869-7945-9523-CCAE05CD189E}" srcOrd="1" destOrd="0" parTransId="{A49AAE3A-4C26-7D41-802A-F04D55EECAFA}" sibTransId="{D1DB9B79-CDDC-D143-AE64-31E9EF9D38C9}"/>
    <dgm:cxn modelId="{BA061817-74D4-C648-A581-8FFC5E2C84EA}" srcId="{147D182A-D7BB-0446-921E-BABD4CCA6FF4}" destId="{53C8414A-68FA-774C-ACDB-7646CFBB8F3E}" srcOrd="1" destOrd="0" parTransId="{E5E20AD4-8CDE-9A45-AAEB-3415068FF086}" sibTransId="{15FF22F6-35E5-9947-A408-D1B5E4AD15E9}"/>
    <dgm:cxn modelId="{C24D7617-7D82-7F4E-A0FE-0283DEBB78D2}" type="presOf" srcId="{A49AAE3A-4C26-7D41-802A-F04D55EECAFA}" destId="{CAF69195-E9CF-B241-BF88-652BBA7C72D7}" srcOrd="1" destOrd="0" presId="urn:microsoft.com/office/officeart/2005/8/layout/hierarchy2"/>
    <dgm:cxn modelId="{4FED3B29-5C9D-724B-921D-C9B4C3966790}" type="presOf" srcId="{6EBE6080-8F24-274F-8951-4F54D0FF7460}" destId="{36D3C70D-9D17-7245-9912-859042575ED7}" srcOrd="0" destOrd="0" presId="urn:microsoft.com/office/officeart/2005/8/layout/hierarchy2"/>
    <dgm:cxn modelId="{98DBD731-0401-D840-9603-A75C9F5AD088}" type="presOf" srcId="{6AE7E029-1A7A-D440-94BE-0328C800BEE5}" destId="{EFB89F1B-D4B1-714C-ACE9-1289484F73A2}" srcOrd="0" destOrd="0" presId="urn:microsoft.com/office/officeart/2005/8/layout/hierarchy2"/>
    <dgm:cxn modelId="{5FD5843A-0896-AD49-842B-E651306D1827}" type="presOf" srcId="{E4C6CFD1-14A7-A540-B3C6-3CF8F425E9C9}" destId="{00882012-5A7D-9B47-8531-8196B30D828D}" srcOrd="0" destOrd="0" presId="urn:microsoft.com/office/officeart/2005/8/layout/hierarchy2"/>
    <dgm:cxn modelId="{666BB043-9134-D049-A25B-68AF1B876E1E}" type="presOf" srcId="{8676DC38-6845-7342-90BA-BBD2DF835C20}" destId="{6A3C8886-E9D9-F349-9A76-AF7BFEF9ACDA}" srcOrd="1" destOrd="0" presId="urn:microsoft.com/office/officeart/2005/8/layout/hierarchy2"/>
    <dgm:cxn modelId="{6B7D144B-C00E-2E41-A1B3-4A67627969D1}" type="presOf" srcId="{92EE9F74-DEEB-BE48-9241-A9E40290D22E}" destId="{9DA60D29-FD8C-284D-BF5A-F542734534A3}" srcOrd="0" destOrd="0" presId="urn:microsoft.com/office/officeart/2005/8/layout/hierarchy2"/>
    <dgm:cxn modelId="{37786854-0A82-924D-9C6C-502D2FFB2A76}" srcId="{7ED8DAC3-376F-4145-81DB-3ED58C5B9871}" destId="{FD2CD25B-5E98-D642-BFE1-C6BCE942F371}" srcOrd="0" destOrd="0" parTransId="{6AE7E029-1A7A-D440-94BE-0328C800BEE5}" sibTransId="{4C2D8B83-3EFF-6E44-84A2-E635E61D85D1}"/>
    <dgm:cxn modelId="{8452835E-1913-AB45-9E2D-2832A7D578BD}" type="presOf" srcId="{8FBD95B2-9B1C-BC43-86E5-20FDC6025B6C}" destId="{07614311-A76E-C749-A893-9ECE6D78A920}" srcOrd="1" destOrd="0" presId="urn:microsoft.com/office/officeart/2005/8/layout/hierarchy2"/>
    <dgm:cxn modelId="{36CAB464-0C7F-3B47-9304-0841A4238553}" type="presOf" srcId="{8676DC38-6845-7342-90BA-BBD2DF835C20}" destId="{E1594150-F9F3-4147-8D6F-7F7AB5996E7D}" srcOrd="0" destOrd="0" presId="urn:microsoft.com/office/officeart/2005/8/layout/hierarchy2"/>
    <dgm:cxn modelId="{00537B65-129F-1440-BD4B-7C44515A5D6F}" type="presOf" srcId="{B1A33467-CD52-3842-95DC-4C4C664D0EDD}" destId="{88FBA6DD-2558-9747-874B-F00A66C9E3DA}" srcOrd="0" destOrd="0" presId="urn:microsoft.com/office/officeart/2005/8/layout/hierarchy2"/>
    <dgm:cxn modelId="{75AF8466-7B93-8D4D-AB9B-5FEC09FB7238}" type="presOf" srcId="{151C1B0C-E0DE-4D4C-9DDD-2CD54BA10C9C}" destId="{23D9FA0A-0DD0-C54B-AE4E-FC009B1EF715}" srcOrd="0" destOrd="0" presId="urn:microsoft.com/office/officeart/2005/8/layout/hierarchy2"/>
    <dgm:cxn modelId="{95E67A6D-E667-8743-97A3-218EAA06ABEA}" type="presOf" srcId="{A49AAE3A-4C26-7D41-802A-F04D55EECAFA}" destId="{2480B78D-2D7B-FA4C-80CB-85DBD7CCD3ED}" srcOrd="0" destOrd="0" presId="urn:microsoft.com/office/officeart/2005/8/layout/hierarchy2"/>
    <dgm:cxn modelId="{5EC9D26E-8D9A-7042-9588-C4B1FA4916BC}" type="presOf" srcId="{1966253D-8634-264D-AD6F-A4FD4ED60137}" destId="{7A41F241-BA21-CE4A-B04B-D41EAE803B8F}" srcOrd="0" destOrd="0" presId="urn:microsoft.com/office/officeart/2005/8/layout/hierarchy2"/>
    <dgm:cxn modelId="{1FDCED7B-D36B-3241-B058-AF467719FFCC}" type="presOf" srcId="{FD2CD25B-5E98-D642-BFE1-C6BCE942F371}" destId="{1296D05A-9730-164E-A03F-E1BD2A3EA0B1}" srcOrd="0" destOrd="0" presId="urn:microsoft.com/office/officeart/2005/8/layout/hierarchy2"/>
    <dgm:cxn modelId="{587CCD81-351F-3A4D-ABFE-1BE08E37DD10}" type="presOf" srcId="{E805D972-542C-AC44-BF3E-B797232F0965}" destId="{66161B34-E67B-8545-9FF8-9669F2E5ED0A}" srcOrd="0" destOrd="0" presId="urn:microsoft.com/office/officeart/2005/8/layout/hierarchy2"/>
    <dgm:cxn modelId="{DBBE8282-CB43-2045-AC50-94665FFDD7C3}" srcId="{1966253D-8634-264D-AD6F-A4FD4ED60137}" destId="{147D182A-D7BB-0446-921E-BABD4CCA6FF4}" srcOrd="0" destOrd="0" parTransId="{B71DF78B-A588-CB4F-8B3C-57BA2D5AA819}" sibTransId="{1A43BE33-8F29-C74A-9EF4-D309047338DD}"/>
    <dgm:cxn modelId="{4AEF0484-BC46-274E-B177-B44EC5493032}" type="presOf" srcId="{33344FC0-0830-E947-B916-F9A542B9949D}" destId="{4CD4BAB2-76D2-A14C-8FCE-D47DF890D8F4}" srcOrd="1" destOrd="0" presId="urn:microsoft.com/office/officeart/2005/8/layout/hierarchy2"/>
    <dgm:cxn modelId="{5C962F84-177D-A74E-99CD-0CA5DC6CA897}" srcId="{9AA4A753-F85E-554E-ADE3-69EF6C33C259}" destId="{E4C6CFD1-14A7-A540-B3C6-3CF8F425E9C9}" srcOrd="2" destOrd="0" parTransId="{E805D972-542C-AC44-BF3E-B797232F0965}" sibTransId="{E378C38A-DBBA-204E-99F2-600B43840037}"/>
    <dgm:cxn modelId="{1F63EB85-5A68-0E43-B0DF-A0A48759178B}" type="presOf" srcId="{33344FC0-0830-E947-B916-F9A542B9949D}" destId="{2F2783C1-87AB-2942-859D-6F3188C3BFB4}" srcOrd="0" destOrd="0" presId="urn:microsoft.com/office/officeart/2005/8/layout/hierarchy2"/>
    <dgm:cxn modelId="{64A51786-710D-6B49-BF95-3DC85D03A0A2}" type="presOf" srcId="{52DF2C2A-75A6-3D42-8446-4B2854F9810B}" destId="{CD1F2565-601C-F740-B81C-8B162E337474}" srcOrd="0" destOrd="0" presId="urn:microsoft.com/office/officeart/2005/8/layout/hierarchy2"/>
    <dgm:cxn modelId="{3F9B4986-BA05-A044-93E2-FBFEE1636BEE}" srcId="{9AA4A753-F85E-554E-ADE3-69EF6C33C259}" destId="{3DB243F3-35B5-8749-9DB4-6C11503DC927}" srcOrd="0" destOrd="0" parTransId="{B1A33467-CD52-3842-95DC-4C4C664D0EDD}" sibTransId="{0CBAF6C1-D84E-DE41-B6DB-ACCB7C4A6C9F}"/>
    <dgm:cxn modelId="{D0DF2E88-3FB0-834B-BA3B-CA26D25D9C72}" type="presOf" srcId="{6EBE6080-8F24-274F-8951-4F54D0FF7460}" destId="{0EE46F62-A6E6-B54C-86E7-2B74ADBF533E}" srcOrd="1" destOrd="0" presId="urn:microsoft.com/office/officeart/2005/8/layout/hierarchy2"/>
    <dgm:cxn modelId="{A45CDA91-69C9-934E-A138-43491DF51038}" type="presOf" srcId="{147D182A-D7BB-0446-921E-BABD4CCA6FF4}" destId="{87D42C53-0E89-E849-A80B-006704976CE5}" srcOrd="0" destOrd="0" presId="urn:microsoft.com/office/officeart/2005/8/layout/hierarchy2"/>
    <dgm:cxn modelId="{6D3B2E93-F2D0-5A4E-A71B-C0C697AC5D93}" type="presOf" srcId="{9AA4A753-F85E-554E-ADE3-69EF6C33C259}" destId="{AA652367-77F9-5F40-965F-3BD7512089DD}" srcOrd="0" destOrd="0" presId="urn:microsoft.com/office/officeart/2005/8/layout/hierarchy2"/>
    <dgm:cxn modelId="{A07A719A-68DC-7C40-8797-0D019682063E}" type="presOf" srcId="{7ED8DAC3-376F-4145-81DB-3ED58C5B9871}" destId="{08078D57-4B32-0F45-9DB2-84DF76B89C55}" srcOrd="0" destOrd="0" presId="urn:microsoft.com/office/officeart/2005/8/layout/hierarchy2"/>
    <dgm:cxn modelId="{9AED559B-D208-F649-AE4D-9682E0299574}" type="presOf" srcId="{2B8B2CCC-401E-F247-9223-B060DA869322}" destId="{9ACD0D75-D49F-6045-BFD0-105BCDF4C81A}" srcOrd="0" destOrd="0" presId="urn:microsoft.com/office/officeart/2005/8/layout/hierarchy2"/>
    <dgm:cxn modelId="{8DAA339E-5AE5-914D-87BE-606505B1BF1E}" type="presOf" srcId="{53C8414A-68FA-774C-ACDB-7646CFBB8F3E}" destId="{FF7B0802-2C65-054D-85D2-954568B9E14B}" srcOrd="0" destOrd="0" presId="urn:microsoft.com/office/officeart/2005/8/layout/hierarchy2"/>
    <dgm:cxn modelId="{0C4D83AC-A9D2-6A42-BE37-50E144A60CBB}" srcId="{E4C6CFD1-14A7-A540-B3C6-3CF8F425E9C9}" destId="{7ED8DAC3-376F-4145-81DB-3ED58C5B9871}" srcOrd="0" destOrd="0" parTransId="{8FBD95B2-9B1C-BC43-86E5-20FDC6025B6C}" sibTransId="{382BF232-9EFA-A94B-9E4D-ADDD6CC5EF54}"/>
    <dgm:cxn modelId="{7E623EB0-6C1E-7647-887B-5EBF6C2C9F0E}" srcId="{53C8414A-68FA-774C-ACDB-7646CFBB8F3E}" destId="{52DF2C2A-75A6-3D42-8446-4B2854F9810B}" srcOrd="1" destOrd="0" parTransId="{33344FC0-0830-E947-B916-F9A542B9949D}" sibTransId="{9053D44D-6F12-104E-ADE1-6B078E258B3D}"/>
    <dgm:cxn modelId="{90DDD7B1-ADE3-9940-AF17-E1EC66ADB39B}" type="presOf" srcId="{E805D972-542C-AC44-BF3E-B797232F0965}" destId="{DED167C7-9BE4-E04A-B6EE-0AA7908D7BD2}" srcOrd="1" destOrd="0" presId="urn:microsoft.com/office/officeart/2005/8/layout/hierarchy2"/>
    <dgm:cxn modelId="{FFEAE7B8-2965-1146-9895-DA7EA2CA24C6}" srcId="{9AA4A753-F85E-554E-ADE3-69EF6C33C259}" destId="{48416B3A-E0C5-3443-95A9-BFDEE91709CF}" srcOrd="1" destOrd="0" parTransId="{151C1B0C-E0DE-4D4C-9DDD-2CD54BA10C9C}" sibTransId="{397234E9-8E44-7D4C-A154-1C63D3CD2277}"/>
    <dgm:cxn modelId="{E67060C3-082C-4C4F-AD2A-0B79612A029C}" srcId="{3DB243F3-35B5-8749-9DB4-6C11503DC927}" destId="{1C906BA8-93DA-7048-966A-34AACD4309D1}" srcOrd="0" destOrd="0" parTransId="{6EBE6080-8F24-274F-8951-4F54D0FF7460}" sibTransId="{B69ACB79-8723-5048-A8F5-5C8C23EA4CC2}"/>
    <dgm:cxn modelId="{706E0AC4-FE8D-1D4E-AF44-351F8CA949B9}" type="presOf" srcId="{6AE7E029-1A7A-D440-94BE-0328C800BEE5}" destId="{7D4979AB-210D-BC4A-BDAB-4D2EE23D00CA}" srcOrd="1" destOrd="0" presId="urn:microsoft.com/office/officeart/2005/8/layout/hierarchy2"/>
    <dgm:cxn modelId="{0C9F0ECA-BEB7-8446-98A6-75C795E01457}" type="presOf" srcId="{2B8B2CCC-401E-F247-9223-B060DA869322}" destId="{5935E065-4904-684F-B8A8-521072BF4AF7}" srcOrd="1" destOrd="0" presId="urn:microsoft.com/office/officeart/2005/8/layout/hierarchy2"/>
    <dgm:cxn modelId="{26A226CA-CCA6-9848-A805-9C14D5BEF36C}" type="presOf" srcId="{E5E20AD4-8CDE-9A45-AAEB-3415068FF086}" destId="{BC01BBCB-A3D4-5A4F-BE4B-261064A32DEB}" srcOrd="0" destOrd="0" presId="urn:microsoft.com/office/officeart/2005/8/layout/hierarchy2"/>
    <dgm:cxn modelId="{8F1516CC-C917-AC43-9D86-A04BB2D695D8}" type="presOf" srcId="{3DB243F3-35B5-8749-9DB4-6C11503DC927}" destId="{BDBFE583-BE8C-0C48-8001-1F7D478B63FF}" srcOrd="0" destOrd="0" presId="urn:microsoft.com/office/officeart/2005/8/layout/hierarchy2"/>
    <dgm:cxn modelId="{F963C5CF-A618-114C-B296-5CD9A84C5E55}" type="presOf" srcId="{E5E20AD4-8CDE-9A45-AAEB-3415068FF086}" destId="{1FB8645B-F155-3B46-8DC7-D09739DC3830}" srcOrd="1" destOrd="0" presId="urn:microsoft.com/office/officeart/2005/8/layout/hierarchy2"/>
    <dgm:cxn modelId="{666CB9D9-2A2B-5A47-8A43-B145F6943FF2}" type="presOf" srcId="{8FBD95B2-9B1C-BC43-86E5-20FDC6025B6C}" destId="{9544A59A-10B0-634C-B3E5-C19D7F338DC8}" srcOrd="0" destOrd="0" presId="urn:microsoft.com/office/officeart/2005/8/layout/hierarchy2"/>
    <dgm:cxn modelId="{F3CAD9DB-A1BB-8940-A2CA-013E0017CC26}" type="presOf" srcId="{1C906BA8-93DA-7048-966A-34AACD4309D1}" destId="{61ECE9F8-5E6E-7D43-A241-205A96041577}" srcOrd="0" destOrd="0" presId="urn:microsoft.com/office/officeart/2005/8/layout/hierarchy2"/>
    <dgm:cxn modelId="{9789FEDB-E7DC-3642-83AA-E19BB593B748}" srcId="{53C8414A-68FA-774C-ACDB-7646CFBB8F3E}" destId="{1E07EC2A-C28B-BB4D-BDF8-8D28144D70DC}" srcOrd="0" destOrd="0" parTransId="{2B8B2CCC-401E-F247-9223-B060DA869322}" sibTransId="{8B26BAD1-EE2A-4143-85E5-02D052BBCB20}"/>
    <dgm:cxn modelId="{08D5D0E1-6B01-9C4D-A742-C2D1C59A5FA8}" type="presOf" srcId="{B1A33467-CD52-3842-95DC-4C4C664D0EDD}" destId="{69FB373C-9BE8-DF4F-B44A-1BC0C8FA5CD9}" srcOrd="1" destOrd="0" presId="urn:microsoft.com/office/officeart/2005/8/layout/hierarchy2"/>
    <dgm:cxn modelId="{A5BE27E6-D777-024A-A00D-9DBF830F6777}" type="presOf" srcId="{6A4B7A6E-8BA9-124C-A680-B0365B9004E9}" destId="{E1E9D6D0-C349-814E-ADAB-5BCAAA2CF37F}" srcOrd="0" destOrd="0" presId="urn:microsoft.com/office/officeart/2005/8/layout/hierarchy2"/>
    <dgm:cxn modelId="{7D4901EB-431D-F64A-8F6E-8CA63375D274}" srcId="{147D182A-D7BB-0446-921E-BABD4CCA6FF4}" destId="{9AA4A753-F85E-554E-ADE3-69EF6C33C259}" srcOrd="0" destOrd="0" parTransId="{8676DC38-6845-7342-90BA-BBD2DF835C20}" sibTransId="{DBAEC032-0DC8-5B47-96E5-C642553A7211}"/>
    <dgm:cxn modelId="{05F1B7ED-CB2A-0047-821D-CB2836D1561A}" srcId="{48416B3A-E0C5-3443-95A9-BFDEE91709CF}" destId="{6A4B7A6E-8BA9-124C-A680-B0365B9004E9}" srcOrd="0" destOrd="0" parTransId="{92EE9F74-DEEB-BE48-9241-A9E40290D22E}" sibTransId="{ACB32AE2-D6D9-DF42-A576-485F813F7A78}"/>
    <dgm:cxn modelId="{051E74EF-79A2-CB46-9C5F-A1E3BFFA9B27}" type="presOf" srcId="{92EE9F74-DEEB-BE48-9241-A9E40290D22E}" destId="{AB92C3A8-C1C9-014F-8054-2336C7354BA7}" srcOrd="1" destOrd="0" presId="urn:microsoft.com/office/officeart/2005/8/layout/hierarchy2"/>
    <dgm:cxn modelId="{F9A90BF2-E0BC-E14E-961A-204AF711D2C1}" type="presOf" srcId="{48416B3A-E0C5-3443-95A9-BFDEE91709CF}" destId="{ADD7765D-4B78-6B4F-B715-0BA891768400}" srcOrd="0" destOrd="0" presId="urn:microsoft.com/office/officeart/2005/8/layout/hierarchy2"/>
    <dgm:cxn modelId="{67F792F4-9EDC-E341-9DE0-ACB839B82CD3}" type="presOf" srcId="{151C1B0C-E0DE-4D4C-9DDD-2CD54BA10C9C}" destId="{CFB4BE44-C826-4E44-B49E-B6F9C314113D}" srcOrd="1" destOrd="0" presId="urn:microsoft.com/office/officeart/2005/8/layout/hierarchy2"/>
    <dgm:cxn modelId="{D752776F-1C43-4646-9C36-A83C6EC15391}" type="presParOf" srcId="{7A41F241-BA21-CE4A-B04B-D41EAE803B8F}" destId="{DE56DECA-FB75-BE46-9DB0-16B654BDB4C6}" srcOrd="0" destOrd="0" presId="urn:microsoft.com/office/officeart/2005/8/layout/hierarchy2"/>
    <dgm:cxn modelId="{99C3F563-04C9-194E-A918-B64E40B2FC78}" type="presParOf" srcId="{DE56DECA-FB75-BE46-9DB0-16B654BDB4C6}" destId="{87D42C53-0E89-E849-A80B-006704976CE5}" srcOrd="0" destOrd="0" presId="urn:microsoft.com/office/officeart/2005/8/layout/hierarchy2"/>
    <dgm:cxn modelId="{0A701A56-31CF-1F45-BBD1-D15E30A402B6}" type="presParOf" srcId="{DE56DECA-FB75-BE46-9DB0-16B654BDB4C6}" destId="{7C507EBF-4076-4946-B7BD-0C02B539CDF4}" srcOrd="1" destOrd="0" presId="urn:microsoft.com/office/officeart/2005/8/layout/hierarchy2"/>
    <dgm:cxn modelId="{6244848D-C211-904E-AF76-D8B654E64D57}" type="presParOf" srcId="{7C507EBF-4076-4946-B7BD-0C02B539CDF4}" destId="{E1594150-F9F3-4147-8D6F-7F7AB5996E7D}" srcOrd="0" destOrd="0" presId="urn:microsoft.com/office/officeart/2005/8/layout/hierarchy2"/>
    <dgm:cxn modelId="{B5A4C0A9-2652-7A4B-B577-3D64CFB8943E}" type="presParOf" srcId="{E1594150-F9F3-4147-8D6F-7F7AB5996E7D}" destId="{6A3C8886-E9D9-F349-9A76-AF7BFEF9ACDA}" srcOrd="0" destOrd="0" presId="urn:microsoft.com/office/officeart/2005/8/layout/hierarchy2"/>
    <dgm:cxn modelId="{91575397-8EBF-494D-899B-24C81A6060F7}" type="presParOf" srcId="{7C507EBF-4076-4946-B7BD-0C02B539CDF4}" destId="{59F3130F-DE85-5B40-BF32-AB82519903C1}" srcOrd="1" destOrd="0" presId="urn:microsoft.com/office/officeart/2005/8/layout/hierarchy2"/>
    <dgm:cxn modelId="{D5FD550E-F293-8745-88CB-16CC66E91110}" type="presParOf" srcId="{59F3130F-DE85-5B40-BF32-AB82519903C1}" destId="{AA652367-77F9-5F40-965F-3BD7512089DD}" srcOrd="0" destOrd="0" presId="urn:microsoft.com/office/officeart/2005/8/layout/hierarchy2"/>
    <dgm:cxn modelId="{734767C1-81E4-AD4E-AF26-238CCB364EB2}" type="presParOf" srcId="{59F3130F-DE85-5B40-BF32-AB82519903C1}" destId="{2F1AAC5F-BF34-524D-A719-B69EF28FCEE7}" srcOrd="1" destOrd="0" presId="urn:microsoft.com/office/officeart/2005/8/layout/hierarchy2"/>
    <dgm:cxn modelId="{ABD7AA23-748D-0243-9941-48EC6B47ED30}" type="presParOf" srcId="{2F1AAC5F-BF34-524D-A719-B69EF28FCEE7}" destId="{88FBA6DD-2558-9747-874B-F00A66C9E3DA}" srcOrd="0" destOrd="0" presId="urn:microsoft.com/office/officeart/2005/8/layout/hierarchy2"/>
    <dgm:cxn modelId="{26D2C98A-1400-F74A-AF56-69FFC8254EA3}" type="presParOf" srcId="{88FBA6DD-2558-9747-874B-F00A66C9E3DA}" destId="{69FB373C-9BE8-DF4F-B44A-1BC0C8FA5CD9}" srcOrd="0" destOrd="0" presId="urn:microsoft.com/office/officeart/2005/8/layout/hierarchy2"/>
    <dgm:cxn modelId="{867672D9-B093-1442-A5FE-9B0D03BDED4B}" type="presParOf" srcId="{2F1AAC5F-BF34-524D-A719-B69EF28FCEE7}" destId="{6E8DE6FB-700F-BB44-A464-E5A330149F92}" srcOrd="1" destOrd="0" presId="urn:microsoft.com/office/officeart/2005/8/layout/hierarchy2"/>
    <dgm:cxn modelId="{5ED58446-A6EB-DD46-A2E4-D5AAF1247221}" type="presParOf" srcId="{6E8DE6FB-700F-BB44-A464-E5A330149F92}" destId="{BDBFE583-BE8C-0C48-8001-1F7D478B63FF}" srcOrd="0" destOrd="0" presId="urn:microsoft.com/office/officeart/2005/8/layout/hierarchy2"/>
    <dgm:cxn modelId="{52B9A376-56DA-DD4B-B534-7F47DB457C27}" type="presParOf" srcId="{6E8DE6FB-700F-BB44-A464-E5A330149F92}" destId="{8301D77F-7385-F445-AB02-305DAC830FEA}" srcOrd="1" destOrd="0" presId="urn:microsoft.com/office/officeart/2005/8/layout/hierarchy2"/>
    <dgm:cxn modelId="{B4CC522D-D532-A24A-B418-B7409E466849}" type="presParOf" srcId="{8301D77F-7385-F445-AB02-305DAC830FEA}" destId="{36D3C70D-9D17-7245-9912-859042575ED7}" srcOrd="0" destOrd="0" presId="urn:microsoft.com/office/officeart/2005/8/layout/hierarchy2"/>
    <dgm:cxn modelId="{5D04B5A9-14DD-A648-8405-D2EBDDA4DCC6}" type="presParOf" srcId="{36D3C70D-9D17-7245-9912-859042575ED7}" destId="{0EE46F62-A6E6-B54C-86E7-2B74ADBF533E}" srcOrd="0" destOrd="0" presId="urn:microsoft.com/office/officeart/2005/8/layout/hierarchy2"/>
    <dgm:cxn modelId="{50225B22-6ED0-C74A-ABC8-0BD81D1FD44C}" type="presParOf" srcId="{8301D77F-7385-F445-AB02-305DAC830FEA}" destId="{78130DE6-0EB2-AB42-AF0A-A8494121EC3E}" srcOrd="1" destOrd="0" presId="urn:microsoft.com/office/officeart/2005/8/layout/hierarchy2"/>
    <dgm:cxn modelId="{B746DD3B-B184-5A4A-9381-C8E23963DFD6}" type="presParOf" srcId="{78130DE6-0EB2-AB42-AF0A-A8494121EC3E}" destId="{61ECE9F8-5E6E-7D43-A241-205A96041577}" srcOrd="0" destOrd="0" presId="urn:microsoft.com/office/officeart/2005/8/layout/hierarchy2"/>
    <dgm:cxn modelId="{71063649-3647-4841-9BB3-79DC4B6CCFFA}" type="presParOf" srcId="{78130DE6-0EB2-AB42-AF0A-A8494121EC3E}" destId="{B78DD57C-BBDB-BA4D-BFAF-D023D5C6FDC9}" srcOrd="1" destOrd="0" presId="urn:microsoft.com/office/officeart/2005/8/layout/hierarchy2"/>
    <dgm:cxn modelId="{BF92F68C-DD35-D740-A661-A578090A0CF7}" type="presParOf" srcId="{8301D77F-7385-F445-AB02-305DAC830FEA}" destId="{2480B78D-2D7B-FA4C-80CB-85DBD7CCD3ED}" srcOrd="2" destOrd="0" presId="urn:microsoft.com/office/officeart/2005/8/layout/hierarchy2"/>
    <dgm:cxn modelId="{820650AB-0086-DB41-96E2-8E31EB391345}" type="presParOf" srcId="{2480B78D-2D7B-FA4C-80CB-85DBD7CCD3ED}" destId="{CAF69195-E9CF-B241-BF88-652BBA7C72D7}" srcOrd="0" destOrd="0" presId="urn:microsoft.com/office/officeart/2005/8/layout/hierarchy2"/>
    <dgm:cxn modelId="{027B9B56-0FBF-C643-9D11-2EAF755139FB}" type="presParOf" srcId="{8301D77F-7385-F445-AB02-305DAC830FEA}" destId="{6EE77515-50E2-124D-B2CF-D473B5BB0B8B}" srcOrd="3" destOrd="0" presId="urn:microsoft.com/office/officeart/2005/8/layout/hierarchy2"/>
    <dgm:cxn modelId="{BFCC129A-0F10-2746-984F-4CC602D4DCAB}" type="presParOf" srcId="{6EE77515-50E2-124D-B2CF-D473B5BB0B8B}" destId="{88DF3CCA-2554-A046-8AFC-F1CE8D3E7C9A}" srcOrd="0" destOrd="0" presId="urn:microsoft.com/office/officeart/2005/8/layout/hierarchy2"/>
    <dgm:cxn modelId="{47579D18-94EA-DB4E-A645-ACC2B7B386C5}" type="presParOf" srcId="{6EE77515-50E2-124D-B2CF-D473B5BB0B8B}" destId="{DCC75547-4A8D-DE4B-AD35-913C7E715ADF}" srcOrd="1" destOrd="0" presId="urn:microsoft.com/office/officeart/2005/8/layout/hierarchy2"/>
    <dgm:cxn modelId="{47B0B45C-3C4A-C14A-8F7A-76A4DCA88F91}" type="presParOf" srcId="{2F1AAC5F-BF34-524D-A719-B69EF28FCEE7}" destId="{23D9FA0A-0DD0-C54B-AE4E-FC009B1EF715}" srcOrd="2" destOrd="0" presId="urn:microsoft.com/office/officeart/2005/8/layout/hierarchy2"/>
    <dgm:cxn modelId="{F1A38441-7D94-2E41-B995-F49B0A8BC571}" type="presParOf" srcId="{23D9FA0A-0DD0-C54B-AE4E-FC009B1EF715}" destId="{CFB4BE44-C826-4E44-B49E-B6F9C314113D}" srcOrd="0" destOrd="0" presId="urn:microsoft.com/office/officeart/2005/8/layout/hierarchy2"/>
    <dgm:cxn modelId="{A89E84CC-2E07-1B4F-BCB5-9CB172825FDC}" type="presParOf" srcId="{2F1AAC5F-BF34-524D-A719-B69EF28FCEE7}" destId="{0754D4C1-87D5-524A-9904-9A64A55DED80}" srcOrd="3" destOrd="0" presId="urn:microsoft.com/office/officeart/2005/8/layout/hierarchy2"/>
    <dgm:cxn modelId="{A31D4E5D-680A-204D-9B8E-C42F5CB6690B}" type="presParOf" srcId="{0754D4C1-87D5-524A-9904-9A64A55DED80}" destId="{ADD7765D-4B78-6B4F-B715-0BA891768400}" srcOrd="0" destOrd="0" presId="urn:microsoft.com/office/officeart/2005/8/layout/hierarchy2"/>
    <dgm:cxn modelId="{3762B7EE-99D5-3541-9184-97F6A724CA08}" type="presParOf" srcId="{0754D4C1-87D5-524A-9904-9A64A55DED80}" destId="{EE296E0C-30F6-B94D-B1E3-3F11AED792C7}" srcOrd="1" destOrd="0" presId="urn:microsoft.com/office/officeart/2005/8/layout/hierarchy2"/>
    <dgm:cxn modelId="{8597A001-2018-E34A-B6D9-E63AD0E69758}" type="presParOf" srcId="{EE296E0C-30F6-B94D-B1E3-3F11AED792C7}" destId="{9DA60D29-FD8C-284D-BF5A-F542734534A3}" srcOrd="0" destOrd="0" presId="urn:microsoft.com/office/officeart/2005/8/layout/hierarchy2"/>
    <dgm:cxn modelId="{A55170CF-9E35-9442-BC4F-E319FFC13EB6}" type="presParOf" srcId="{9DA60D29-FD8C-284D-BF5A-F542734534A3}" destId="{AB92C3A8-C1C9-014F-8054-2336C7354BA7}" srcOrd="0" destOrd="0" presId="urn:microsoft.com/office/officeart/2005/8/layout/hierarchy2"/>
    <dgm:cxn modelId="{8659478F-FD1C-044D-A9EB-F9DEF08DB6E2}" type="presParOf" srcId="{EE296E0C-30F6-B94D-B1E3-3F11AED792C7}" destId="{2E866E47-EC86-DD4A-8FFC-659CACF40E04}" srcOrd="1" destOrd="0" presId="urn:microsoft.com/office/officeart/2005/8/layout/hierarchy2"/>
    <dgm:cxn modelId="{E5EB37DD-691A-A140-BBCC-89D76233352A}" type="presParOf" srcId="{2E866E47-EC86-DD4A-8FFC-659CACF40E04}" destId="{E1E9D6D0-C349-814E-ADAB-5BCAAA2CF37F}" srcOrd="0" destOrd="0" presId="urn:microsoft.com/office/officeart/2005/8/layout/hierarchy2"/>
    <dgm:cxn modelId="{7197D17A-404A-FA45-8073-B18C3530E3C4}" type="presParOf" srcId="{2E866E47-EC86-DD4A-8FFC-659CACF40E04}" destId="{EEC3DD56-0E73-D246-9606-04BFD9D804EC}" srcOrd="1" destOrd="0" presId="urn:microsoft.com/office/officeart/2005/8/layout/hierarchy2"/>
    <dgm:cxn modelId="{F7548B73-D274-3244-93DA-BA7F9192FA7A}" type="presParOf" srcId="{2F1AAC5F-BF34-524D-A719-B69EF28FCEE7}" destId="{66161B34-E67B-8545-9FF8-9669F2E5ED0A}" srcOrd="4" destOrd="0" presId="urn:microsoft.com/office/officeart/2005/8/layout/hierarchy2"/>
    <dgm:cxn modelId="{B1170B73-0CEE-B546-BBAC-4AC2999D8F69}" type="presParOf" srcId="{66161B34-E67B-8545-9FF8-9669F2E5ED0A}" destId="{DED167C7-9BE4-E04A-B6EE-0AA7908D7BD2}" srcOrd="0" destOrd="0" presId="urn:microsoft.com/office/officeart/2005/8/layout/hierarchy2"/>
    <dgm:cxn modelId="{C5F3470B-21F8-0B43-B902-0F02EB227A1C}" type="presParOf" srcId="{2F1AAC5F-BF34-524D-A719-B69EF28FCEE7}" destId="{B8F75646-33F5-E84B-A357-716294913E31}" srcOrd="5" destOrd="0" presId="urn:microsoft.com/office/officeart/2005/8/layout/hierarchy2"/>
    <dgm:cxn modelId="{C5A80D0A-0061-0E4D-BE3F-8E1F450ED2C3}" type="presParOf" srcId="{B8F75646-33F5-E84B-A357-716294913E31}" destId="{00882012-5A7D-9B47-8531-8196B30D828D}" srcOrd="0" destOrd="0" presId="urn:microsoft.com/office/officeart/2005/8/layout/hierarchy2"/>
    <dgm:cxn modelId="{9D7F355B-D3AA-EF43-B535-9ABFB831A766}" type="presParOf" srcId="{B8F75646-33F5-E84B-A357-716294913E31}" destId="{52CAA804-604E-644F-A3F4-47EE5FD1BA74}" srcOrd="1" destOrd="0" presId="urn:microsoft.com/office/officeart/2005/8/layout/hierarchy2"/>
    <dgm:cxn modelId="{34B74035-67FE-DB4B-9914-102CAB89CCFC}" type="presParOf" srcId="{52CAA804-604E-644F-A3F4-47EE5FD1BA74}" destId="{9544A59A-10B0-634C-B3E5-C19D7F338DC8}" srcOrd="0" destOrd="0" presId="urn:microsoft.com/office/officeart/2005/8/layout/hierarchy2"/>
    <dgm:cxn modelId="{75056C45-A496-D049-AFF7-63E33682FB8E}" type="presParOf" srcId="{9544A59A-10B0-634C-B3E5-C19D7F338DC8}" destId="{07614311-A76E-C749-A893-9ECE6D78A920}" srcOrd="0" destOrd="0" presId="urn:microsoft.com/office/officeart/2005/8/layout/hierarchy2"/>
    <dgm:cxn modelId="{DCA5A0BA-0B2F-6E47-9A88-9CCD430C8FFA}" type="presParOf" srcId="{52CAA804-604E-644F-A3F4-47EE5FD1BA74}" destId="{5C8C52CF-3662-DC40-BC28-7F7A4D0DAFCF}" srcOrd="1" destOrd="0" presId="urn:microsoft.com/office/officeart/2005/8/layout/hierarchy2"/>
    <dgm:cxn modelId="{4D0F130D-4437-C648-A268-E14149124F63}" type="presParOf" srcId="{5C8C52CF-3662-DC40-BC28-7F7A4D0DAFCF}" destId="{08078D57-4B32-0F45-9DB2-84DF76B89C55}" srcOrd="0" destOrd="0" presId="urn:microsoft.com/office/officeart/2005/8/layout/hierarchy2"/>
    <dgm:cxn modelId="{D7509C44-EF6B-0442-8F45-26D9AE0E7BEF}" type="presParOf" srcId="{5C8C52CF-3662-DC40-BC28-7F7A4D0DAFCF}" destId="{E8CD60D4-13AD-3C4C-BB65-40E22E71ED2F}" srcOrd="1" destOrd="0" presId="urn:microsoft.com/office/officeart/2005/8/layout/hierarchy2"/>
    <dgm:cxn modelId="{22AF2088-945C-004B-8D13-72DB14F9DC14}" type="presParOf" srcId="{E8CD60D4-13AD-3C4C-BB65-40E22E71ED2F}" destId="{EFB89F1B-D4B1-714C-ACE9-1289484F73A2}" srcOrd="0" destOrd="0" presId="urn:microsoft.com/office/officeart/2005/8/layout/hierarchy2"/>
    <dgm:cxn modelId="{597459E2-624A-7143-9E4D-38D2B3F905FF}" type="presParOf" srcId="{EFB89F1B-D4B1-714C-ACE9-1289484F73A2}" destId="{7D4979AB-210D-BC4A-BDAB-4D2EE23D00CA}" srcOrd="0" destOrd="0" presId="urn:microsoft.com/office/officeart/2005/8/layout/hierarchy2"/>
    <dgm:cxn modelId="{0B1CF830-55D8-0D4E-84E9-24544761CC20}" type="presParOf" srcId="{E8CD60D4-13AD-3C4C-BB65-40E22E71ED2F}" destId="{3909E1C4-860B-0D4F-B841-94ABA739790B}" srcOrd="1" destOrd="0" presId="urn:microsoft.com/office/officeart/2005/8/layout/hierarchy2"/>
    <dgm:cxn modelId="{A13005B6-2622-0C4D-9C69-CA958E0D3E40}" type="presParOf" srcId="{3909E1C4-860B-0D4F-B841-94ABA739790B}" destId="{1296D05A-9730-164E-A03F-E1BD2A3EA0B1}" srcOrd="0" destOrd="0" presId="urn:microsoft.com/office/officeart/2005/8/layout/hierarchy2"/>
    <dgm:cxn modelId="{E442441D-9202-934C-97E7-74577AA4EBBA}" type="presParOf" srcId="{3909E1C4-860B-0D4F-B841-94ABA739790B}" destId="{0E5874AD-0962-9942-BE41-363A8E1099AD}" srcOrd="1" destOrd="0" presId="urn:microsoft.com/office/officeart/2005/8/layout/hierarchy2"/>
    <dgm:cxn modelId="{30016451-4A13-E844-B855-4C7C76BFA178}" type="presParOf" srcId="{7C507EBF-4076-4946-B7BD-0C02B539CDF4}" destId="{BC01BBCB-A3D4-5A4F-BE4B-261064A32DEB}" srcOrd="2" destOrd="0" presId="urn:microsoft.com/office/officeart/2005/8/layout/hierarchy2"/>
    <dgm:cxn modelId="{779F3F3B-376D-0C4A-958F-9CD07A4372B6}" type="presParOf" srcId="{BC01BBCB-A3D4-5A4F-BE4B-261064A32DEB}" destId="{1FB8645B-F155-3B46-8DC7-D09739DC3830}" srcOrd="0" destOrd="0" presId="urn:microsoft.com/office/officeart/2005/8/layout/hierarchy2"/>
    <dgm:cxn modelId="{02217662-A1A0-004E-9291-82D2E1775D31}" type="presParOf" srcId="{7C507EBF-4076-4946-B7BD-0C02B539CDF4}" destId="{F4A2E4E7-5F6F-5E45-B1A3-0A25027B1BD3}" srcOrd="3" destOrd="0" presId="urn:microsoft.com/office/officeart/2005/8/layout/hierarchy2"/>
    <dgm:cxn modelId="{38953E1D-2111-1841-977C-74D7A1673F21}" type="presParOf" srcId="{F4A2E4E7-5F6F-5E45-B1A3-0A25027B1BD3}" destId="{FF7B0802-2C65-054D-85D2-954568B9E14B}" srcOrd="0" destOrd="0" presId="urn:microsoft.com/office/officeart/2005/8/layout/hierarchy2"/>
    <dgm:cxn modelId="{5E975676-5D0E-1540-9753-DFF7A833B7EF}" type="presParOf" srcId="{F4A2E4E7-5F6F-5E45-B1A3-0A25027B1BD3}" destId="{8D5BCE1D-EE70-1D4A-870C-E3DB6ECE7BF1}" srcOrd="1" destOrd="0" presId="urn:microsoft.com/office/officeart/2005/8/layout/hierarchy2"/>
    <dgm:cxn modelId="{F9A2C4AA-8C08-AD47-8655-6C0F0F641F53}" type="presParOf" srcId="{8D5BCE1D-EE70-1D4A-870C-E3DB6ECE7BF1}" destId="{9ACD0D75-D49F-6045-BFD0-105BCDF4C81A}" srcOrd="0" destOrd="0" presId="urn:microsoft.com/office/officeart/2005/8/layout/hierarchy2"/>
    <dgm:cxn modelId="{C3A9358C-761F-224A-A613-ACC6B60F033E}" type="presParOf" srcId="{9ACD0D75-D49F-6045-BFD0-105BCDF4C81A}" destId="{5935E065-4904-684F-B8A8-521072BF4AF7}" srcOrd="0" destOrd="0" presId="urn:microsoft.com/office/officeart/2005/8/layout/hierarchy2"/>
    <dgm:cxn modelId="{F66961D8-89FA-884D-BD43-355EFA883931}" type="presParOf" srcId="{8D5BCE1D-EE70-1D4A-870C-E3DB6ECE7BF1}" destId="{49CA8FF2-0390-BB4A-9981-8D7068125D14}" srcOrd="1" destOrd="0" presId="urn:microsoft.com/office/officeart/2005/8/layout/hierarchy2"/>
    <dgm:cxn modelId="{717914BA-466E-5148-AE1D-8D15BF80EB44}" type="presParOf" srcId="{49CA8FF2-0390-BB4A-9981-8D7068125D14}" destId="{F85B4C3E-6F6B-4247-ADDD-F9B7DE0ED921}" srcOrd="0" destOrd="0" presId="urn:microsoft.com/office/officeart/2005/8/layout/hierarchy2"/>
    <dgm:cxn modelId="{43CD49E3-A893-FB49-B1CB-EF9464D20C1D}" type="presParOf" srcId="{49CA8FF2-0390-BB4A-9981-8D7068125D14}" destId="{078884C7-D1B1-F142-87E5-2E0E78DC8E28}" srcOrd="1" destOrd="0" presId="urn:microsoft.com/office/officeart/2005/8/layout/hierarchy2"/>
    <dgm:cxn modelId="{C232A50F-C3FA-9B42-BE1C-7E088C0F2BB1}" type="presParOf" srcId="{8D5BCE1D-EE70-1D4A-870C-E3DB6ECE7BF1}" destId="{2F2783C1-87AB-2942-859D-6F3188C3BFB4}" srcOrd="2" destOrd="0" presId="urn:microsoft.com/office/officeart/2005/8/layout/hierarchy2"/>
    <dgm:cxn modelId="{FC95DB12-76AB-9741-B6A4-8E73FBA867BB}" type="presParOf" srcId="{2F2783C1-87AB-2942-859D-6F3188C3BFB4}" destId="{4CD4BAB2-76D2-A14C-8FCE-D47DF890D8F4}" srcOrd="0" destOrd="0" presId="urn:microsoft.com/office/officeart/2005/8/layout/hierarchy2"/>
    <dgm:cxn modelId="{9002A16C-C952-EB49-AB34-811CCAE7BF54}" type="presParOf" srcId="{8D5BCE1D-EE70-1D4A-870C-E3DB6ECE7BF1}" destId="{59FC7345-8342-F443-8C56-CB3A9814BB9D}" srcOrd="3" destOrd="0" presId="urn:microsoft.com/office/officeart/2005/8/layout/hierarchy2"/>
    <dgm:cxn modelId="{B8ACCFE7-6F07-1846-9DF4-B3DF6C5EA974}" type="presParOf" srcId="{59FC7345-8342-F443-8C56-CB3A9814BB9D}" destId="{CD1F2565-601C-F740-B81C-8B162E337474}" srcOrd="0" destOrd="0" presId="urn:microsoft.com/office/officeart/2005/8/layout/hierarchy2"/>
    <dgm:cxn modelId="{058B0866-E265-D64C-B8E2-0595DEEE3DAC}" type="presParOf" srcId="{59FC7345-8342-F443-8C56-CB3A9814BB9D}" destId="{4D44E147-5D9F-0A4A-BD37-5635E70F9D5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42C53-0E89-E849-A80B-006704976CE5}">
      <dsp:nvSpPr>
        <dsp:cNvPr id="0" name=""/>
        <dsp:cNvSpPr/>
      </dsp:nvSpPr>
      <dsp:spPr>
        <a:xfrm>
          <a:off x="1008871" y="231649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Azure </a:t>
          </a:r>
          <a:r>
            <a:rPr lang="da-DK" sz="1500" kern="1200" dirty="0" err="1"/>
            <a:t>Tenant</a:t>
          </a:r>
          <a:endParaRPr lang="da-DK" sz="1500" kern="1200" dirty="0"/>
        </a:p>
      </dsp:txBody>
      <dsp:txXfrm>
        <a:off x="1027727" y="2335351"/>
        <a:ext cx="1249842" cy="606065"/>
      </dsp:txXfrm>
    </dsp:sp>
    <dsp:sp modelId="{E1594150-F9F3-4147-8D6F-7F7AB5996E7D}">
      <dsp:nvSpPr>
        <dsp:cNvPr id="0" name=""/>
        <dsp:cNvSpPr/>
      </dsp:nvSpPr>
      <dsp:spPr>
        <a:xfrm rot="17810170">
          <a:off x="1983516" y="2116082"/>
          <a:ext cx="11408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083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2525415" y="2100876"/>
        <a:ext cx="57041" cy="57041"/>
      </dsp:txXfrm>
    </dsp:sp>
    <dsp:sp modelId="{AA652367-77F9-5F40-965F-3BD7512089DD}">
      <dsp:nvSpPr>
        <dsp:cNvPr id="0" name=""/>
        <dsp:cNvSpPr/>
      </dsp:nvSpPr>
      <dsp:spPr>
        <a:xfrm>
          <a:off x="2811447" y="129852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Resource </a:t>
          </a:r>
          <a:r>
            <a:rPr lang="da-DK" sz="1500" kern="1200" dirty="0" err="1"/>
            <a:t>groups</a:t>
          </a:r>
          <a:endParaRPr lang="da-DK" sz="1500" kern="1200" dirty="0"/>
        </a:p>
      </dsp:txBody>
      <dsp:txXfrm>
        <a:off x="2830303" y="1317378"/>
        <a:ext cx="1249842" cy="606065"/>
      </dsp:txXfrm>
    </dsp:sp>
    <dsp:sp modelId="{88FBA6DD-2558-9747-874B-F00A66C9E3DA}">
      <dsp:nvSpPr>
        <dsp:cNvPr id="0" name=""/>
        <dsp:cNvSpPr/>
      </dsp:nvSpPr>
      <dsp:spPr>
        <a:xfrm rot="17945813">
          <a:off x="3826968" y="1144381"/>
          <a:ext cx="10590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908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4330034" y="1131219"/>
        <a:ext cx="52954" cy="52954"/>
      </dsp:txXfrm>
    </dsp:sp>
    <dsp:sp modelId="{BDBFE583-BE8C-0C48-8001-1F7D478B63FF}">
      <dsp:nvSpPr>
        <dsp:cNvPr id="0" name=""/>
        <dsp:cNvSpPr/>
      </dsp:nvSpPr>
      <dsp:spPr>
        <a:xfrm>
          <a:off x="4614022" y="373093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Networking</a:t>
          </a:r>
        </a:p>
      </dsp:txBody>
      <dsp:txXfrm>
        <a:off x="4632878" y="391949"/>
        <a:ext cx="1249842" cy="606065"/>
      </dsp:txXfrm>
    </dsp:sp>
    <dsp:sp modelId="{36D3C70D-9D17-7245-9912-859042575ED7}">
      <dsp:nvSpPr>
        <dsp:cNvPr id="0" name=""/>
        <dsp:cNvSpPr/>
      </dsp:nvSpPr>
      <dsp:spPr>
        <a:xfrm rot="19457599">
          <a:off x="5841962" y="496580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6143231" y="494039"/>
        <a:ext cx="31712" cy="31712"/>
      </dsp:txXfrm>
    </dsp:sp>
    <dsp:sp modelId="{61ECE9F8-5E6E-7D43-A241-205A96041577}">
      <dsp:nvSpPr>
        <dsp:cNvPr id="0" name=""/>
        <dsp:cNvSpPr/>
      </dsp:nvSpPr>
      <dsp:spPr>
        <a:xfrm>
          <a:off x="6416598" y="2921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Virtual Networks</a:t>
          </a:r>
        </a:p>
      </dsp:txBody>
      <dsp:txXfrm>
        <a:off x="6435454" y="21777"/>
        <a:ext cx="1249842" cy="606065"/>
      </dsp:txXfrm>
    </dsp:sp>
    <dsp:sp modelId="{2480B78D-2D7B-FA4C-80CB-85DBD7CCD3ED}">
      <dsp:nvSpPr>
        <dsp:cNvPr id="0" name=""/>
        <dsp:cNvSpPr/>
      </dsp:nvSpPr>
      <dsp:spPr>
        <a:xfrm rot="2142401">
          <a:off x="5841962" y="866752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6143231" y="864211"/>
        <a:ext cx="31712" cy="31712"/>
      </dsp:txXfrm>
    </dsp:sp>
    <dsp:sp modelId="{88DF3CCA-2554-A046-8AFC-F1CE8D3E7C9A}">
      <dsp:nvSpPr>
        <dsp:cNvPr id="0" name=""/>
        <dsp:cNvSpPr/>
      </dsp:nvSpPr>
      <dsp:spPr>
        <a:xfrm>
          <a:off x="6416598" y="74326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Network </a:t>
          </a:r>
          <a:r>
            <a:rPr lang="da-DK" sz="1500" kern="1200" dirty="0" err="1"/>
            <a:t>security</a:t>
          </a:r>
          <a:r>
            <a:rPr lang="da-DK" sz="1500" kern="1200" dirty="0"/>
            <a:t> </a:t>
          </a:r>
          <a:r>
            <a:rPr lang="da-DK" sz="1500" kern="1200" dirty="0" err="1"/>
            <a:t>groups</a:t>
          </a:r>
          <a:endParaRPr lang="da-DK" sz="1500" kern="1200" dirty="0"/>
        </a:p>
      </dsp:txBody>
      <dsp:txXfrm>
        <a:off x="6435454" y="762121"/>
        <a:ext cx="1249842" cy="606065"/>
      </dsp:txXfrm>
    </dsp:sp>
    <dsp:sp modelId="{23D9FA0A-0DD0-C54B-AE4E-FC009B1EF715}">
      <dsp:nvSpPr>
        <dsp:cNvPr id="0" name=""/>
        <dsp:cNvSpPr/>
      </dsp:nvSpPr>
      <dsp:spPr>
        <a:xfrm rot="1186030">
          <a:off x="4082877" y="1699638"/>
          <a:ext cx="54726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47269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4342830" y="1699272"/>
        <a:ext cx="27363" cy="27363"/>
      </dsp:txXfrm>
    </dsp:sp>
    <dsp:sp modelId="{ADD7765D-4B78-6B4F-B715-0BA891768400}">
      <dsp:nvSpPr>
        <dsp:cNvPr id="0" name=""/>
        <dsp:cNvSpPr/>
      </dsp:nvSpPr>
      <dsp:spPr>
        <a:xfrm>
          <a:off x="4614022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Storage</a:t>
          </a:r>
        </a:p>
      </dsp:txBody>
      <dsp:txXfrm>
        <a:off x="4632878" y="1502464"/>
        <a:ext cx="1249842" cy="606065"/>
      </dsp:txXfrm>
    </dsp:sp>
    <dsp:sp modelId="{9DA60D29-FD8C-284D-BF5A-F542734534A3}">
      <dsp:nvSpPr>
        <dsp:cNvPr id="0" name=""/>
        <dsp:cNvSpPr/>
      </dsp:nvSpPr>
      <dsp:spPr>
        <a:xfrm>
          <a:off x="5901577" y="1792181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6146212" y="1792621"/>
        <a:ext cx="25751" cy="25751"/>
      </dsp:txXfrm>
    </dsp:sp>
    <dsp:sp modelId="{E1E9D6D0-C349-814E-ADAB-5BCAAA2CF37F}">
      <dsp:nvSpPr>
        <dsp:cNvPr id="0" name=""/>
        <dsp:cNvSpPr/>
      </dsp:nvSpPr>
      <dsp:spPr>
        <a:xfrm>
          <a:off x="6416598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Storage </a:t>
          </a:r>
          <a:r>
            <a:rPr lang="da-DK" sz="1500" kern="1200" dirty="0" err="1"/>
            <a:t>accounts</a:t>
          </a:r>
          <a:endParaRPr lang="da-DK" sz="1500" kern="1200" dirty="0"/>
        </a:p>
      </dsp:txBody>
      <dsp:txXfrm>
        <a:off x="6435454" y="1502464"/>
        <a:ext cx="1249842" cy="606065"/>
      </dsp:txXfrm>
    </dsp:sp>
    <dsp:sp modelId="{66161B34-E67B-8545-9FF8-9669F2E5ED0A}">
      <dsp:nvSpPr>
        <dsp:cNvPr id="0" name=""/>
        <dsp:cNvSpPr/>
      </dsp:nvSpPr>
      <dsp:spPr>
        <a:xfrm rot="3654187">
          <a:off x="3826968" y="2069810"/>
          <a:ext cx="10590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908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4330034" y="2056648"/>
        <a:ext cx="52954" cy="52954"/>
      </dsp:txXfrm>
    </dsp:sp>
    <dsp:sp modelId="{00882012-5A7D-9B47-8531-8196B30D828D}">
      <dsp:nvSpPr>
        <dsp:cNvPr id="0" name=""/>
        <dsp:cNvSpPr/>
      </dsp:nvSpPr>
      <dsp:spPr>
        <a:xfrm>
          <a:off x="4614022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Environment</a:t>
          </a:r>
        </a:p>
      </dsp:txBody>
      <dsp:txXfrm>
        <a:off x="4632878" y="2242808"/>
        <a:ext cx="1249842" cy="606065"/>
      </dsp:txXfrm>
    </dsp:sp>
    <dsp:sp modelId="{9544A59A-10B0-634C-B3E5-C19D7F338DC8}">
      <dsp:nvSpPr>
        <dsp:cNvPr id="0" name=""/>
        <dsp:cNvSpPr/>
      </dsp:nvSpPr>
      <dsp:spPr>
        <a:xfrm>
          <a:off x="5901577" y="2532525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6146212" y="2532965"/>
        <a:ext cx="25751" cy="25751"/>
      </dsp:txXfrm>
    </dsp:sp>
    <dsp:sp modelId="{08078D57-4B32-0F45-9DB2-84DF76B89C55}">
      <dsp:nvSpPr>
        <dsp:cNvPr id="0" name=""/>
        <dsp:cNvSpPr/>
      </dsp:nvSpPr>
      <dsp:spPr>
        <a:xfrm>
          <a:off x="6416598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Virtual </a:t>
          </a:r>
          <a:r>
            <a:rPr lang="da-DK" sz="1500" kern="1200" dirty="0" err="1"/>
            <a:t>machine</a:t>
          </a:r>
          <a:endParaRPr lang="da-DK" sz="1500" kern="1200" dirty="0"/>
        </a:p>
      </dsp:txBody>
      <dsp:txXfrm>
        <a:off x="6435454" y="2242808"/>
        <a:ext cx="1249842" cy="606065"/>
      </dsp:txXfrm>
    </dsp:sp>
    <dsp:sp modelId="{EFB89F1B-D4B1-714C-ACE9-1289484F73A2}">
      <dsp:nvSpPr>
        <dsp:cNvPr id="0" name=""/>
        <dsp:cNvSpPr/>
      </dsp:nvSpPr>
      <dsp:spPr>
        <a:xfrm>
          <a:off x="7704152" y="2532525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948788" y="2532965"/>
        <a:ext cx="25751" cy="25751"/>
      </dsp:txXfrm>
    </dsp:sp>
    <dsp:sp modelId="{1296D05A-9730-164E-A03F-E1BD2A3EA0B1}">
      <dsp:nvSpPr>
        <dsp:cNvPr id="0" name=""/>
        <dsp:cNvSpPr/>
      </dsp:nvSpPr>
      <dsp:spPr>
        <a:xfrm>
          <a:off x="8219174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Domain controller</a:t>
          </a:r>
        </a:p>
      </dsp:txBody>
      <dsp:txXfrm>
        <a:off x="8238030" y="2242808"/>
        <a:ext cx="1249842" cy="606065"/>
      </dsp:txXfrm>
    </dsp:sp>
    <dsp:sp modelId="{BC01BBCB-A3D4-5A4F-BE4B-261064A32DEB}">
      <dsp:nvSpPr>
        <dsp:cNvPr id="0" name=""/>
        <dsp:cNvSpPr/>
      </dsp:nvSpPr>
      <dsp:spPr>
        <a:xfrm rot="3789830">
          <a:off x="1983516" y="3134054"/>
          <a:ext cx="11408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083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2525415" y="3118849"/>
        <a:ext cx="57041" cy="57041"/>
      </dsp:txXfrm>
    </dsp:sp>
    <dsp:sp modelId="{FF7B0802-2C65-054D-85D2-954568B9E14B}">
      <dsp:nvSpPr>
        <dsp:cNvPr id="0" name=""/>
        <dsp:cNvSpPr/>
      </dsp:nvSpPr>
      <dsp:spPr>
        <a:xfrm>
          <a:off x="2811447" y="3334467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Azure automation</a:t>
          </a:r>
        </a:p>
      </dsp:txBody>
      <dsp:txXfrm>
        <a:off x="2830303" y="3353323"/>
        <a:ext cx="1249842" cy="606065"/>
      </dsp:txXfrm>
    </dsp:sp>
    <dsp:sp modelId="{9ACD0D75-D49F-6045-BFD0-105BCDF4C81A}">
      <dsp:nvSpPr>
        <dsp:cNvPr id="0" name=""/>
        <dsp:cNvSpPr/>
      </dsp:nvSpPr>
      <dsp:spPr>
        <a:xfrm rot="19457599">
          <a:off x="4039386" y="3457954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4340655" y="3455414"/>
        <a:ext cx="31712" cy="31712"/>
      </dsp:txXfrm>
    </dsp:sp>
    <dsp:sp modelId="{F85B4C3E-6F6B-4247-ADDD-F9B7DE0ED921}">
      <dsp:nvSpPr>
        <dsp:cNvPr id="0" name=""/>
        <dsp:cNvSpPr/>
      </dsp:nvSpPr>
      <dsp:spPr>
        <a:xfrm>
          <a:off x="4614022" y="296429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/>
            <a:t>Automation </a:t>
          </a:r>
          <a:r>
            <a:rPr lang="da-DK" sz="1500" kern="1200" dirty="0" err="1"/>
            <a:t>account</a:t>
          </a:r>
          <a:endParaRPr lang="da-DK" sz="1500" kern="1200" dirty="0"/>
        </a:p>
      </dsp:txBody>
      <dsp:txXfrm>
        <a:off x="4632878" y="2983151"/>
        <a:ext cx="1249842" cy="606065"/>
      </dsp:txXfrm>
    </dsp:sp>
    <dsp:sp modelId="{2F2783C1-87AB-2942-859D-6F3188C3BFB4}">
      <dsp:nvSpPr>
        <dsp:cNvPr id="0" name=""/>
        <dsp:cNvSpPr/>
      </dsp:nvSpPr>
      <dsp:spPr>
        <a:xfrm rot="2142401">
          <a:off x="4039386" y="3828126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4340655" y="3825585"/>
        <a:ext cx="31712" cy="31712"/>
      </dsp:txXfrm>
    </dsp:sp>
    <dsp:sp modelId="{CD1F2565-601C-F740-B81C-8B162E337474}">
      <dsp:nvSpPr>
        <dsp:cNvPr id="0" name=""/>
        <dsp:cNvSpPr/>
      </dsp:nvSpPr>
      <dsp:spPr>
        <a:xfrm>
          <a:off x="4614022" y="3704639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 dirty="0" err="1"/>
            <a:t>Runbooks</a:t>
          </a:r>
          <a:endParaRPr lang="da-DK" sz="1500" kern="1200" dirty="0"/>
        </a:p>
      </dsp:txBody>
      <dsp:txXfrm>
        <a:off x="4632878" y="3723495"/>
        <a:ext cx="1249842" cy="60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C8B58-1B9D-8E47-9F95-3A2D93B34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5C11831-BF9F-7D41-A1E3-603FFD3A8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228EA7-BA6F-AE42-A18F-04781A77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54C420-BBA1-EC4F-AC74-F794DF6D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E77316-55D3-4C42-935E-045C150F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35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30504-9241-1C45-954B-55087759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CEE047-5241-414C-A648-492E2218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6FCE01-3CE3-E148-8271-A6DEDF7F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6A12A8-DCF3-A246-A6B8-B491F67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A2EAF3-267A-B64C-BB48-304683D4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87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93A47EE-AF91-0E49-AFBA-B6A54DC8D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7F904AF-FCE3-8D4B-A897-294577949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F9724D-EB09-E542-B218-098D1280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86D869-5CC9-F546-B2E8-1B7BB75F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5A7D0D-CBF6-7942-B2F4-A739B7AF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75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E98A9-94B0-204D-BEF1-986EC1DF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5588D00-D92B-FF4D-91B3-328A2BEC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32882F-A9C7-FE43-8995-3B6B44F1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674F7E-2B00-C04C-A80D-1DFC9502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30DF69-9CBF-3148-88BF-D43D05EC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795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C8047-2BDE-8D4F-9760-8BCEDD45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54518A-C582-CF44-8590-C876E7BB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F1256B-4497-924E-8639-B303E1DC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FAB4DF-A616-9B48-966A-A5E05986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0E72239-33E7-654B-9459-25A18EAD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046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A1942-E68F-1F41-B4BB-BAE08311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BF1EE0-A0FC-CE43-BC88-FE41F5410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A01CB0-A6FB-9D44-AE5D-D8A714998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458DF9-20D1-1544-B447-3891E750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1A1243E-4705-5143-9C2C-BC0CD984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1EAFA2-8206-1D4B-AD12-2E31987F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5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F46C8-9857-C940-916F-A84866BA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DF1AA89-E397-9B4D-8270-BCFF7625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F0A858E-8CC2-AB4A-B257-E10BB90F3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8DAD4FE-4F07-F54E-9700-D7BD80CE5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C42B962-85E4-D843-856D-2F1E75EDB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B5197BB-F176-B843-9AB5-8F5DD0FB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FDC085D-0000-174C-BC6D-CE64ADCA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A307CA7-F272-764E-AECB-BC4FB520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98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AF3D6-8D0F-FF46-A040-1F16FC8E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B23CD40-12AA-4C47-8D66-99526AE4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8AC0514-6004-6844-9E88-70145E19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43CF3BE-9CD2-E64B-9212-D09E7027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853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2FF4AEB-7986-3D41-87E6-4CB64ECB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44BC303-A855-6F4D-89C5-5F5F9CF2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197D0C4-7345-C645-B755-EA0AD634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24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B155A-E663-C44A-950F-ECA19E2B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643E7F-CFC4-F843-AF32-DA13E180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E85181F-40E6-B242-8CCB-728E60A2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325169-9B42-3440-AB37-A5447707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12DD86B-20CF-924A-A3A6-31CA40FF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53B257F-2DAD-D440-8142-5843589C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90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E697B-5B19-404D-95EE-6B605CF7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5226B53-EC75-D14F-8475-2A0EA09B5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2AF6341-23E1-E648-B333-BE50B898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986EDA1-46D7-B74D-9EA8-773FC5A6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D8D962-3E11-D546-A00B-EFDC7473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F8E2F6A-824C-244F-AFD1-35D9B5BA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037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556ED93-DD76-4249-923A-15A11714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616497-08EF-404D-BAAE-75B6C3EC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D602DA-FB42-D74C-9846-505A5234E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3B67-20B4-8241-AFB6-2280839A64AE}" type="datetimeFigureOut">
              <a:rPr lang="da-DK" smtClean="0"/>
              <a:t>28/04/2019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45777F-06E9-5848-A982-E32E866C4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FE835B-0046-B048-88BB-D144FF915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EBF1-46B6-8F46-B88B-40FD0FB09DA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0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>
            <a:extLst>
              <a:ext uri="{FF2B5EF4-FFF2-40B4-BE49-F238E27FC236}">
                <a16:creationId xmlns:a16="http://schemas.microsoft.com/office/drawing/2014/main" id="{BB6AD72D-658E-4A4D-B0B4-8DC03D6A3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85801"/>
            <a:ext cx="9144000" cy="5465618"/>
          </a:xfrm>
        </p:spPr>
        <p:txBody>
          <a:bodyPr>
            <a:normAutofit/>
          </a:bodyPr>
          <a:lstStyle/>
          <a:p>
            <a:r>
              <a:rPr lang="da-DK" dirty="0" err="1"/>
              <a:t>Prerequites</a:t>
            </a:r>
            <a:r>
              <a:rPr lang="da-DK" dirty="0"/>
              <a:t>:</a:t>
            </a:r>
          </a:p>
          <a:p>
            <a:r>
              <a:rPr lang="da-DK" dirty="0"/>
              <a:t>PowerShell Core</a:t>
            </a:r>
          </a:p>
          <a:p>
            <a:r>
              <a:rPr lang="da-DK" dirty="0"/>
              <a:t>Visual </a:t>
            </a:r>
            <a:r>
              <a:rPr lang="da-DK" dirty="0" err="1"/>
              <a:t>studio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GitHub</a:t>
            </a:r>
            <a:endParaRPr lang="da-DK" dirty="0"/>
          </a:p>
          <a:p>
            <a:r>
              <a:rPr lang="da-DK" dirty="0"/>
              <a:t>it Source </a:t>
            </a:r>
          </a:p>
          <a:p>
            <a:r>
              <a:rPr lang="da-DK" dirty="0"/>
              <a:t>Azure </a:t>
            </a:r>
            <a:r>
              <a:rPr lang="da-DK" dirty="0" err="1"/>
              <a:t>Account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526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53995-D31E-3C41-B38D-226CA352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7E5CBFB4-36C4-E447-ACD7-52289131B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1482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50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Martin Therkelsen</dc:creator>
  <cp:lastModifiedBy>Martin Therkelsen</cp:lastModifiedBy>
  <cp:revision>3</cp:revision>
  <dcterms:created xsi:type="dcterms:W3CDTF">2019-04-28T10:07:24Z</dcterms:created>
  <dcterms:modified xsi:type="dcterms:W3CDTF">2019-04-28T10:40:05Z</dcterms:modified>
</cp:coreProperties>
</file>