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bold.fntdata"/><Relationship Id="rId12" Type="http://schemas.openxmlformats.org/officeDocument/2006/relationships/slide" Target="slides/slide8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41551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41551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76b7e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d76b7e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Distribuído.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Repositório existe em toda e qualquer “cópia” do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uma forma de backup.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Colaboração direta entre as pessoas.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exemplo de DVCS: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76b7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76b7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Roteador explodir, consegue dar 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uma única pasta .git no diretório pai.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Commit histórico ao contrário svn usa revisions.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76b7e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76b7e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Trackeia o projeto como um todo.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não modificado é um link simbólico do anterior.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 projeto geral, não arquivos individuais.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acfa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acfa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sob o olhar do git assume esses três estados.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(ou estado dos arquivos em relação ao git)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working directory é o diretório tángivel, onde estão os arquivos.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untracked: ignorado pelo git, não “trackeado”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staged: arquivos que vão no próximo commit.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commited: são os arquivos que foram commitados e já estão no histórico.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76863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e76863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 é o que o git “considera”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mostra o que ele não tá trackeando com o git status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76863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76863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 que vão ser inseridos no próximo commit (ou na “foto” do projeto)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(lembrete: ele trackeia os arquivos por conteúdo, se mudar algo tem que colocar no staged de novo (com o git add)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e76863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e76863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commited é a foto do projeto (que pode ser tanto arquivo como diretório) naquele momento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8f67f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8f67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conta git trackear conteúdo, o arquivo modificado é considerado novamente, e os arquivos não modificados são consideradas referências (ou links) ao anteriores.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09898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09898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 uma cópia local da última versão do projeto, (somente os arquivos) (svn)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 uma cópia local da última versão (fica no working directory) e também do histórico do projeto (git).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Supõe um repositório remoto já criado.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repo </a:t>
            </a:r>
            <a:r>
              <a:rPr b="1" lang="pt-BR"/>
              <a:t>svnadmin create.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svn commit // git commit mesma coisa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ed898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ed898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eclipse cuida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adicionar ao staged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d6042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d6042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eclipse cuida da parte de adicionar ao staged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ed6042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ed6042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d6042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d6042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“ramos”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tem o tronco “trunk” do svn, ramos são linhas em paraleleo ao tronco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 é a ‘ponta’ (no git é onde o teu diretório de trabalho se encontra, onde a tua cabeça está)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d6042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ed6042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bolinhas brancas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bolinhas verdes saída do branch e o merge do branch no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track é uma nova branch de uma história de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na questão prática dos fast forward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1b885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1b885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cbf2f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1cbf2f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cbf2f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cbf2f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1cbf2f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1cbf2f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descentralizado pq é git centralizado pq é um repo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b0d1f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b0d1f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b1878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b1878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0f10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c0f10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41551d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d41551d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0f101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0f101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Usamos direto mas… [gancho]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mudanças do projeto, segurança, praticidade.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Colaboração, trabalho em equipe.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Vários tipos, porém mais famosos comercialmente CVCS e DVCS.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41551d1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d41551d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Centralizado.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repositório em si só existe no servidor.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 ação envolvendo o controle de versão é feito no servidor.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que existe local é só uma cópia do arquivo na última versão.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exemplo de CVCS é [gancho]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76b7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76b7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do arquivo individualmente, revisão do projeto como um todo.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commits baseado na revisão.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Roteador explodir, sem commits.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pasta .svn em cada sub diretório.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76b7e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76b7e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Trackeia a versão dos arquivos individualmente.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commit é todos os arquivos modificados em relação ao commit anterior.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0989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0989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raining.github.com/kit/downloads/pt/github-git-cheat-sheet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ath/to/di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DVCS.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400"/>
            <a:ext cx="3341349" cy="36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826" y="1289376"/>
            <a:ext cx="4273075" cy="32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Criado em 2005 pelo Linus Torvalds (o mesmo criador do kernel linux).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Escrito em 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“Trackeia” o projeto como um todo, e não arquivos individuais.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Usa os commits como forma de mostrar o histórico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Pode funcionar localmente.</a:t>
            </a:r>
            <a:endParaRPr sz="1600"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(não GOT).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50" y="1017725"/>
            <a:ext cx="35511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(não GOT).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3257250" y="1381675"/>
            <a:ext cx="2629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Commits ao longo do tempo.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8734"/>
          <a:stretch/>
        </p:blipFill>
        <p:spPr>
          <a:xfrm>
            <a:off x="756837" y="1800775"/>
            <a:ext cx="7630327" cy="26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33800" y="2150850"/>
            <a:ext cx="875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untracked || staged || commited || modified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untracked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525" y="1017725"/>
            <a:ext cx="4974950" cy="4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staged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88" y="1017725"/>
            <a:ext cx="498702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commited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75" y="1017725"/>
            <a:ext cx="4987045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5006275" y="3948275"/>
            <a:ext cx="16866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commit: 09812a7b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Author: Marcos &lt;email@&gt;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Date: 22/01/2016 18:30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commit message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modified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300" y="1017733"/>
            <a:ext cx="4937400" cy="408468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 rot="-2877297">
            <a:off x="5515558" y="2888930"/>
            <a:ext cx="1678924" cy="4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commit: 09812a7b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Author: Marcos &lt;email@&gt;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7" name="Google Shape;157;p29"/>
          <p:cNvSpPr txBox="1"/>
          <p:nvPr/>
        </p:nvSpPr>
        <p:spPr>
          <a:xfrm rot="-2877297">
            <a:off x="4194308" y="2927880"/>
            <a:ext cx="1678924" cy="4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commit: asd8120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Author: Marcos &lt;email@&gt;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023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svn checkout // git clone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1975"/>
            <a:ext cx="3912376" cy="3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725" y="325050"/>
            <a:ext cx="3532874" cy="3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 // svn add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é um pokemón.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svn commit // git commit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cheatsheet (cola)</a:t>
            </a:r>
            <a:endParaRPr/>
          </a:p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https://training.github.com/kit/downloads/pt/github-git-cheat-sheet.pdf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tempero.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branch</a:t>
            </a:r>
            <a:r>
              <a:rPr lang="pt-BR"/>
              <a:t> || </a:t>
            </a:r>
            <a:r>
              <a:rPr lang="pt-BR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merge</a:t>
            </a:r>
            <a:endParaRPr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2093550" y="1961950"/>
            <a:ext cx="1325700" cy="1325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6836475" y="1961950"/>
            <a:ext cx="1325700" cy="1325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 flipH="1" rot="10800000">
            <a:off x="734775" y="1136300"/>
            <a:ext cx="1257600" cy="196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 rot="5400000">
            <a:off x="4848950" y="-1152525"/>
            <a:ext cx="1094700" cy="470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30873" l="0" r="0" t="24180"/>
          <a:stretch/>
        </p:blipFill>
        <p:spPr>
          <a:xfrm>
            <a:off x="981825" y="2336826"/>
            <a:ext cx="6958750" cy="10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4378425" y="3431525"/>
            <a:ext cx="939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track #87</a:t>
            </a:r>
            <a:endParaRPr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4378425" y="2003513"/>
            <a:ext cx="939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 rot="-2680780">
            <a:off x="7286737" y="1844031"/>
            <a:ext cx="1062374" cy="238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merge commit</a:t>
            </a:r>
            <a:endParaRPr b="1" sz="1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04800"/>
            <a:ext cx="76200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247525"/>
            <a:ext cx="6478700" cy="4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87" y="636375"/>
            <a:ext cx="4551226" cy="3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88" y="300750"/>
            <a:ext cx="5220424" cy="4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descentralizado mas centralizado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(git).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clone ssh/</a:t>
            </a:r>
            <a:r>
              <a:rPr lang="pt-BR" u="sng">
                <a:solidFill>
                  <a:schemeClr val="accent5"/>
                </a:solidFill>
                <a:hlinkClick r:id="rId3"/>
              </a:rPr>
              <a:t>https://path/to/dir</a:t>
            </a:r>
            <a:r>
              <a:rPr lang="pt-BR"/>
              <a:t> (remoto)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pull/fetch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push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remote add/remove/show/update nomeDoRepoRemoto(-v)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branch nomeDoRamo (-v/-d)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checkout nomeDoRamo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merge nomeDaBranch”pra puxar”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git reset (--hard)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/ Gitlab / Gogs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Versão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CVCS : </a:t>
            </a:r>
            <a:r>
              <a:rPr lang="pt-BR" sz="4800">
                <a:solidFill>
                  <a:srgbClr val="999999"/>
                </a:solidFill>
              </a:rPr>
              <a:t>(Apache)</a:t>
            </a:r>
            <a:r>
              <a:rPr lang="pt-BR" sz="4800"/>
              <a:t> Subversion</a:t>
            </a:r>
            <a:endParaRPr sz="4800"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Centralized Version Control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Versão.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é?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Por que usar?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eles fazem?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Tipos: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CVCS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DVCS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Onde se escondem?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 que vivem?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se reproduzem?</a:t>
            </a:r>
            <a:endParaRPr sz="16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16435" r="13717" t="0"/>
          <a:stretch/>
        </p:blipFill>
        <p:spPr>
          <a:xfrm>
            <a:off x="4832400" y="1017725"/>
            <a:ext cx="3999901" cy="32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CVCS.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62275" t="11979"/>
          <a:stretch/>
        </p:blipFill>
        <p:spPr>
          <a:xfrm>
            <a:off x="311700" y="1207100"/>
            <a:ext cx="3764271" cy="3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79" y="1269450"/>
            <a:ext cx="4049421" cy="31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Subversion (SVN)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Fundado em 2000 pela CollabNet e “adotado” pela Apache Software Foundation.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Escrito em C..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Conceito de Revisions.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“Trackeia” os arquivos individualmente.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Funciona através da rede.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017725"/>
            <a:ext cx="3999902" cy="345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Subversion (SVN).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9239"/>
          <a:stretch/>
        </p:blipFill>
        <p:spPr>
          <a:xfrm>
            <a:off x="801325" y="1895050"/>
            <a:ext cx="7541349" cy="2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3063750" y="1475950"/>
            <a:ext cx="3016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Commits ao longo do tempo.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DVCS: GIT</a:t>
            </a:r>
            <a:endParaRPr sz="4800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Distributed Version Control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