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7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83d8adebdd1e44f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83d8adebdd1e44f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83d8adebdd1e44f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83d8adebdd1e44f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83d8adebdd1e44f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83d8adebdd1e44f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83d8adebdd1e44f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83d8adebdd1e44f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83d8adebdd1e44f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83d8adebdd1e44f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83d8adebdd1e44f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83d8adebdd1e44f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83d8adebdd1e44f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83d8adebdd1e44f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83d8adebdd1e44f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83d8adebdd1e44f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a8bba47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a8bba47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a8f6e73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a8f6e73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a8f6e73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a8f6e73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83d8adebdd1e44f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83d8adebdd1e44f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a8f6e73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a8f6e73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83d8adebdd1e44f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83d8adebdd1e44f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83d8adebdd1e44f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83d8adebdd1e44f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83d8adebdd1e44f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83d8adebdd1e44f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Tudo o que você precisa saber sobre Vagrant e Puppet.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AIT - PROEG.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Vagrant.</a:t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2363100" y="1017725"/>
            <a:ext cx="4417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vagrant halt/destroy</a:t>
            </a:r>
            <a:endParaRPr b="1"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75" y="1382213"/>
            <a:ext cx="497205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900" y="2823038"/>
            <a:ext cx="693420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Vagrant.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311700" y="1982700"/>
            <a:ext cx="85206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https://vagrantup.com</a:t>
            </a:r>
            <a:endParaRPr sz="6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425" y="1022575"/>
            <a:ext cx="6635150" cy="30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Puppet.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Ferramenta para uniformizar e facilitar a </a:t>
            </a:r>
            <a:r>
              <a:rPr b="1" lang="pt-BR" sz="1400"/>
              <a:t>configuração </a:t>
            </a:r>
            <a:r>
              <a:rPr lang="pt-BR" sz="1400"/>
              <a:t>de ambientes.</a:t>
            </a:r>
            <a:endParaRPr sz="1400"/>
          </a:p>
          <a:p>
            <a:pPr indent="-3175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Usa de “manifestos” para a configuração de um tal sistema.</a:t>
            </a:r>
            <a:endParaRPr sz="1400"/>
          </a:p>
          <a:p>
            <a:pPr indent="-3175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Utiliza sua própria linguagem, e a partir da versão 2.6 já é possível escrever configurações puramente em ruby.</a:t>
            </a:r>
            <a:endParaRPr sz="1400"/>
          </a:p>
          <a:p>
            <a:pPr indent="-3175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Funciona tanto para gerenciar VMs quanto para computadores pessoais e servidores.</a:t>
            </a:r>
            <a:endParaRPr sz="1400"/>
          </a:p>
          <a:p>
            <a:pPr indent="-3175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Tudo é tratado como dados e inserido em um catálogo.</a:t>
            </a:r>
            <a:endParaRPr sz="1400"/>
          </a:p>
          <a:p>
            <a:pPr indent="-3175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Uma só configuração pode ser intercambiável entre sistemas/distros.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700" y="2618713"/>
            <a:ext cx="4586600" cy="21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700" y="845813"/>
            <a:ext cx="4586601" cy="125397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4374150" y="2045850"/>
            <a:ext cx="7011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FFF2CC"/>
                </a:solidFill>
              </a:rPr>
              <a:t>&amp;</a:t>
            </a:r>
            <a:endParaRPr sz="6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Vagrant &amp; Puppet.</a:t>
            </a:r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2363100" y="1017725"/>
            <a:ext cx="4417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editar Vagrantfile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963" y="1382225"/>
            <a:ext cx="4288075" cy="3637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Vagrant &amp; Puppet.</a:t>
            </a:r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2363100" y="1017725"/>
            <a:ext cx="4417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criar manifests/default.pp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3525" y="1382225"/>
            <a:ext cx="2423225" cy="36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End.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Tema da  palestra do Marcelo Andrade no #TáSafoConf2015.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50" y="1415250"/>
            <a:ext cx="8460300" cy="23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Vagrant.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Ferramenta para facilitar o </a:t>
            </a:r>
            <a:r>
              <a:rPr b="1" lang="pt-BR" sz="1400"/>
              <a:t>deploy</a:t>
            </a:r>
            <a:r>
              <a:rPr lang="pt-BR" sz="1400"/>
              <a:t> de ambientes em geral (Geralmente para ambientes de desenvolvimento).</a:t>
            </a:r>
            <a:endParaRPr sz="1400"/>
          </a:p>
          <a:p>
            <a:pPr indent="-3175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Utiliza os conceitos de </a:t>
            </a:r>
            <a:r>
              <a:rPr b="1" lang="pt-BR" sz="1400"/>
              <a:t>providers </a:t>
            </a:r>
            <a:r>
              <a:rPr lang="pt-BR" sz="1400"/>
              <a:t>, </a:t>
            </a:r>
            <a:r>
              <a:rPr b="1" lang="pt-BR" sz="1400"/>
              <a:t>provisioners </a:t>
            </a:r>
            <a:r>
              <a:rPr lang="pt-BR" sz="1400"/>
              <a:t>e de </a:t>
            </a:r>
            <a:r>
              <a:rPr b="1" lang="pt-BR" sz="1400"/>
              <a:t>boxes.</a:t>
            </a:r>
            <a:endParaRPr b="1" sz="1400"/>
          </a:p>
          <a:p>
            <a:pPr indent="-3175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Não é um software de virtualização, e sim um “gerenciador” de máquinas virtuais.</a:t>
            </a:r>
            <a:endParaRPr sz="1400"/>
          </a:p>
          <a:p>
            <a:pPr indent="-3175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Usa como provider padrão o </a:t>
            </a:r>
            <a:r>
              <a:rPr b="1" lang="pt-BR" sz="1400"/>
              <a:t>VirtualBox</a:t>
            </a:r>
            <a:r>
              <a:rPr lang="pt-BR" sz="1400"/>
              <a:t>, mas pode ser usado com </a:t>
            </a:r>
            <a:r>
              <a:rPr b="1" lang="pt-BR" sz="1400"/>
              <a:t>VMWare</a:t>
            </a:r>
            <a:r>
              <a:rPr lang="pt-BR" sz="1400"/>
              <a:t>, </a:t>
            </a:r>
            <a:r>
              <a:rPr b="1" lang="pt-BR" sz="1400"/>
              <a:t>KVM</a:t>
            </a:r>
            <a:r>
              <a:rPr lang="pt-BR" sz="1400"/>
              <a:t>, </a:t>
            </a:r>
            <a:r>
              <a:rPr b="1" lang="pt-BR" sz="1400"/>
              <a:t>LxC </a:t>
            </a:r>
            <a:r>
              <a:rPr lang="pt-BR" sz="1400"/>
              <a:t>e até com </a:t>
            </a:r>
            <a:r>
              <a:rPr b="1" lang="pt-BR" sz="1400"/>
              <a:t>AWS</a:t>
            </a:r>
            <a:r>
              <a:rPr lang="pt-BR" sz="1400"/>
              <a:t>.</a:t>
            </a:r>
            <a:endParaRPr sz="1400"/>
          </a:p>
          <a:p>
            <a:pPr indent="-3175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Utiliza o </a:t>
            </a:r>
            <a:r>
              <a:rPr b="1" lang="pt-BR" sz="1400"/>
              <a:t>Vagrantfile </a:t>
            </a:r>
            <a:r>
              <a:rPr lang="pt-BR" sz="1400"/>
              <a:t>como arquivo de configuração.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Workflow.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Vagrant.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03" y="1836122"/>
            <a:ext cx="8163199" cy="21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3961950" y="1017725"/>
            <a:ext cx="12201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vagrant init</a:t>
            </a:r>
            <a:endParaRPr b="1"/>
          </a:p>
        </p:txBody>
      </p:sp>
      <p:sp>
        <p:nvSpPr>
          <p:cNvPr id="89" name="Google Shape;89;p18"/>
          <p:cNvSpPr txBox="1"/>
          <p:nvPr/>
        </p:nvSpPr>
        <p:spPr>
          <a:xfrm>
            <a:off x="3211650" y="1382225"/>
            <a:ext cx="2720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vagrant init ubuntu/precise64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Vagrant.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2363100" y="1017725"/>
            <a:ext cx="4417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editar Vagrantfile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488" y="1382225"/>
            <a:ext cx="4167025" cy="342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Vagrant.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2363100" y="1017725"/>
            <a:ext cx="4417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vagrant up</a:t>
            </a:r>
            <a:endParaRPr b="1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471" y="1382225"/>
            <a:ext cx="6307559" cy="36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Vagrant.</a:t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2363100" y="1017725"/>
            <a:ext cx="4417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vagrant ssh/rdp</a:t>
            </a:r>
            <a:endParaRPr b="1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773" y="1382225"/>
            <a:ext cx="5176454" cy="36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