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e08b0b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6e08b0b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e08b0b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6e08b0b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6e08b0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6e08b0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e08b0b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6e08b0b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8bbba4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68bbba4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e08b0b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6e08b0b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68bbba4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68bbba4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e08b0b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6e08b0b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de caracteres, no python as linhas devem ter menos que 80.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e08b0b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e08b0b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e08b0b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6e08b0b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929b1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929b1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5ef0c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5ef0c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e08b0b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e08b0b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 q vir de algum lugar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68bbba4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68bbba4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6e08b0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6e08b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e08b0b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e08b0b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projetos em php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e08b0b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6e08b0b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e08b0b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6e08b0b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zend é o mesmo do core php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php-fig.org/" TargetMode="External"/><Relationship Id="rId4" Type="http://schemas.openxmlformats.org/officeDocument/2006/relationships/hyperlink" Target="http://www.php-fig.org/psr/psr-1/" TargetMode="External"/><Relationship Id="rId5" Type="http://schemas.openxmlformats.org/officeDocument/2006/relationships/hyperlink" Target="http://www.php-fig.org/psr/psr-2/" TargetMode="External"/><Relationship Id="rId6" Type="http://schemas.openxmlformats.org/officeDocument/2006/relationships/hyperlink" Target="https://groups.google.com/forum/?fromgroups#!forum/php-fig" TargetMode="External"/><Relationship Id="rId7" Type="http://schemas.openxmlformats.org/officeDocument/2006/relationships/hyperlink" Target="https://github.com/andreia/fig-standards-pt-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erkkp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 com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falam sobre o que?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Interfaces.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Autoloading.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>
                <a:solidFill>
                  <a:schemeClr val="accent5"/>
                </a:solidFill>
              </a:rPr>
              <a:t>Estilo de código.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PSR (PHP Standard Recommendation)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PSR-1</a:t>
            </a:r>
            <a:r>
              <a:rPr lang="pt-BR"/>
              <a:t> &amp; </a:t>
            </a:r>
            <a:r>
              <a:rPr lang="pt-BR">
                <a:solidFill>
                  <a:schemeClr val="accent5"/>
                </a:solidFill>
              </a:rPr>
              <a:t>PSR-2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PSR-1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Basic Coding Standard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PSR-1</a:t>
            </a:r>
            <a:r>
              <a:rPr lang="pt-BR"/>
              <a:t>.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accent5"/>
                </a:solidFill>
              </a:rPr>
              <a:t>DEVEM</a:t>
            </a:r>
            <a:r>
              <a:rPr lang="pt-BR"/>
              <a:t> = Se quiser seguir a convenção, não tem escolha brother.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accent5"/>
                </a:solidFill>
              </a:rPr>
              <a:t>DEVERIAM</a:t>
            </a:r>
            <a:r>
              <a:rPr lang="pt-BR"/>
              <a:t> = É só um conselho, mas eu acho bom usar.</a:t>
            </a:r>
            <a:endParaRPr>
              <a:solidFill>
                <a:srgbClr val="F9F2E8"/>
              </a:solidFill>
            </a:endParaRPr>
          </a:p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Arquivos DEVEM usar </a:t>
            </a:r>
            <a:r>
              <a:rPr lang="pt-BR">
                <a:solidFill>
                  <a:schemeClr val="accent5"/>
                </a:solidFill>
              </a:rPr>
              <a:t>UTF-8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Arquivos DEVERIAM ser divididos entre aqueles que </a:t>
            </a:r>
            <a:r>
              <a:rPr lang="pt-BR">
                <a:solidFill>
                  <a:schemeClr val="accent5"/>
                </a:solidFill>
              </a:rPr>
              <a:t>geram saída </a:t>
            </a:r>
            <a:r>
              <a:rPr lang="pt-BR">
                <a:solidFill>
                  <a:srgbClr val="F9F2E8"/>
                </a:solidFill>
              </a:rPr>
              <a:t>e aqueles que </a:t>
            </a:r>
            <a:r>
              <a:rPr lang="pt-BR">
                <a:solidFill>
                  <a:schemeClr val="accent5"/>
                </a:solidFill>
              </a:rPr>
              <a:t>declaram símbolos</a:t>
            </a:r>
            <a:r>
              <a:rPr lang="pt-BR">
                <a:solidFill>
                  <a:srgbClr val="F9F2E8"/>
                </a:solidFill>
              </a:rPr>
              <a:t>.</a:t>
            </a:r>
            <a:endParaRPr>
              <a:solidFill>
                <a:srgbClr val="F9F2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2E8"/>
              </a:buClr>
              <a:buSzPts val="1400"/>
              <a:buChar char="●"/>
            </a:pPr>
            <a:r>
              <a:rPr lang="pt-BR">
                <a:solidFill>
                  <a:srgbClr val="F9F2E8"/>
                </a:solidFill>
              </a:rPr>
              <a:t>Nomes de classes DEVEM no ser no formato de </a:t>
            </a:r>
            <a:r>
              <a:rPr lang="pt-BR">
                <a:solidFill>
                  <a:schemeClr val="accent5"/>
                </a:solidFill>
              </a:rPr>
              <a:t>StudlyCaps</a:t>
            </a:r>
            <a:r>
              <a:rPr lang="pt-BR">
                <a:solidFill>
                  <a:srgbClr val="F9F2E8"/>
                </a:solidFill>
              </a:rPr>
              <a:t>.</a:t>
            </a:r>
            <a:endParaRPr>
              <a:solidFill>
                <a:srgbClr val="F9F2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2E8"/>
              </a:buClr>
              <a:buSzPts val="1400"/>
              <a:buChar char="●"/>
            </a:pPr>
            <a:r>
              <a:rPr lang="pt-BR">
                <a:solidFill>
                  <a:srgbClr val="F9F2E8"/>
                </a:solidFill>
              </a:rPr>
              <a:t>Constantes de classes DEVEM ser todas em </a:t>
            </a:r>
            <a:r>
              <a:rPr lang="pt-BR">
                <a:solidFill>
                  <a:schemeClr val="accent5"/>
                </a:solidFill>
              </a:rPr>
              <a:t>CAPS_E_UNDERSCORE</a:t>
            </a:r>
            <a:r>
              <a:rPr lang="pt-BR">
                <a:solidFill>
                  <a:srgbClr val="F9F2E8"/>
                </a:solidFill>
              </a:rPr>
              <a:t>.</a:t>
            </a:r>
            <a:endParaRPr>
              <a:solidFill>
                <a:srgbClr val="F9F2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2E8"/>
              </a:buClr>
              <a:buSzPts val="1400"/>
              <a:buChar char="●"/>
            </a:pPr>
            <a:r>
              <a:rPr lang="pt-BR">
                <a:solidFill>
                  <a:srgbClr val="F9F2E8"/>
                </a:solidFill>
              </a:rPr>
              <a:t>Métodos DEVEM ser no formato </a:t>
            </a:r>
            <a:r>
              <a:rPr lang="pt-BR">
                <a:solidFill>
                  <a:schemeClr val="accent5"/>
                </a:solidFill>
              </a:rPr>
              <a:t>camelCase</a:t>
            </a:r>
            <a:r>
              <a:rPr lang="pt-BR">
                <a:solidFill>
                  <a:srgbClr val="F9F2E8"/>
                </a:solidFill>
              </a:rPr>
              <a:t>.</a:t>
            </a:r>
            <a:endParaRPr>
              <a:solidFill>
                <a:srgbClr val="F9F2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600"/>
              </a:spcAft>
              <a:buClr>
                <a:srgbClr val="F9F2E8"/>
              </a:buClr>
              <a:buSzPts val="1400"/>
              <a:buChar char="●"/>
            </a:pPr>
            <a:r>
              <a:rPr lang="pt-BR"/>
              <a:t>Arquivos DEVEM usar somente tags </a:t>
            </a:r>
            <a:r>
              <a:rPr lang="pt-BR">
                <a:solidFill>
                  <a:schemeClr val="accent5"/>
                </a:solidFill>
              </a:rPr>
              <a:t>&lt;?php ?&gt;</a:t>
            </a:r>
            <a:r>
              <a:rPr lang="pt-BR"/>
              <a:t> e </a:t>
            </a:r>
            <a:r>
              <a:rPr lang="pt-BR">
                <a:solidFill>
                  <a:schemeClr val="accent5"/>
                </a:solidFill>
              </a:rPr>
              <a:t>&lt;?= ?&gt;</a:t>
            </a:r>
            <a:r>
              <a:rPr lang="pt-BR"/>
              <a:t>.</a:t>
            </a:r>
            <a:endParaRPr>
              <a:solidFill>
                <a:srgbClr val="F9F2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PSR-2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Coding Style Guide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PSR-2</a:t>
            </a:r>
            <a:r>
              <a:rPr lang="pt-BR"/>
              <a:t>.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código DEVE seguir a </a:t>
            </a:r>
            <a:r>
              <a:rPr lang="pt-BR">
                <a:solidFill>
                  <a:schemeClr val="accent5"/>
                </a:solidFill>
              </a:rPr>
              <a:t>PSR-1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código DEVE usar </a:t>
            </a:r>
            <a:r>
              <a:rPr lang="pt-BR">
                <a:solidFill>
                  <a:schemeClr val="accent5"/>
                </a:solidFill>
              </a:rPr>
              <a:t>4 espaços</a:t>
            </a:r>
            <a:r>
              <a:rPr lang="pt-BR"/>
              <a:t> pra indentação e não tabs.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NÃO DEVE ter um limite final de linha, o limite “suave” DEVE ser de 120 caracteres, as linhas DEVERIAM ter menos que 80.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Chaves de abertura de classes DEVEM ir na </a:t>
            </a:r>
            <a:r>
              <a:rPr lang="pt-BR">
                <a:solidFill>
                  <a:schemeClr val="accent5"/>
                </a:solidFill>
              </a:rPr>
              <a:t>próxima linha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Chaves de abertura de métodos DEVEM ir na </a:t>
            </a:r>
            <a:r>
              <a:rPr lang="pt-BR">
                <a:solidFill>
                  <a:schemeClr val="accent5"/>
                </a:solidFill>
              </a:rPr>
              <a:t>mesma linha</a:t>
            </a:r>
            <a:r>
              <a:rPr lang="pt-BR"/>
              <a:t>.</a:t>
            </a:r>
            <a:endParaRPr/>
          </a:p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Visibilidade DEVE ser declarada em todas as propriedades e métodos da classe.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de controle DEVEM ter um </a:t>
            </a:r>
            <a:r>
              <a:rPr lang="pt-BR">
                <a:solidFill>
                  <a:schemeClr val="accent5"/>
                </a:solidFill>
              </a:rPr>
              <a:t>espaço após</a:t>
            </a:r>
            <a:r>
              <a:rPr lang="pt-BR"/>
              <a:t>, chamadas de função NÃO.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Chaves de abertura para palavras de controle DEVEM ir na </a:t>
            </a:r>
            <a:r>
              <a:rPr lang="pt-BR">
                <a:solidFill>
                  <a:schemeClr val="accent5"/>
                </a:solidFill>
              </a:rPr>
              <a:t>mesma linha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Abertura de parênteses NÃO DEVEM ter </a:t>
            </a:r>
            <a:r>
              <a:rPr lang="pt-BR">
                <a:solidFill>
                  <a:schemeClr val="accent5"/>
                </a:solidFill>
              </a:rPr>
              <a:t>um espaço após</a:t>
            </a:r>
            <a:r>
              <a:rPr lang="pt-BR"/>
              <a:t>, e nem antes do fechamento.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&amp; links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php-fig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PSR-1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PSR-2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lista de email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PSR(s) (pt-br)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(eu)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Marcos Ferreira</a:t>
            </a:r>
            <a:r>
              <a:rPr lang="pt-BR"/>
              <a:t> </a:t>
            </a:r>
            <a:r>
              <a:rPr lang="pt-BR"/>
              <a:t>&lt;</a:t>
            </a:r>
            <a:r>
              <a:rPr lang="pt-BR" u="sng">
                <a:solidFill>
                  <a:schemeClr val="accent5"/>
                </a:solidFill>
                <a:hlinkClick r:id="rId3"/>
              </a:rPr>
              <a:t>merkkp@gmail.com</a:t>
            </a:r>
            <a:r>
              <a:rPr lang="pt-BR"/>
              <a:t>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a gente vai ver nessa temporada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Boas práticas.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PHP-FIG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PSR-1 (padrão de código básico)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PSR-2 (estilo de código)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3600">
                <a:solidFill>
                  <a:schemeClr val="accent5"/>
                </a:solidFill>
              </a:rPr>
              <a:t>(também podendo ser as </a:t>
            </a:r>
            <a:r>
              <a:rPr b="1" baseline="30000" lang="pt-BR" sz="3600">
                <a:solidFill>
                  <a:schemeClr val="accent5"/>
                </a:solidFill>
              </a:rPr>
              <a:t>convenções</a:t>
            </a:r>
            <a:r>
              <a:rPr baseline="30000" lang="pt-BR" sz="3600">
                <a:solidFill>
                  <a:schemeClr val="accent5"/>
                </a:solidFill>
              </a:rPr>
              <a:t>)</a:t>
            </a:r>
            <a:endParaRPr baseline="30000"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PHP-FIG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(ou) PHP Framework Interoperability Group.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que que é?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"We're a group of established </a:t>
            </a:r>
            <a:r>
              <a:rPr lang="pt-BR" sz="3600">
                <a:solidFill>
                  <a:schemeClr val="accent5"/>
                </a:solidFill>
              </a:rPr>
              <a:t>PHP projects</a:t>
            </a:r>
            <a:r>
              <a:rPr lang="pt-BR" sz="3600"/>
              <a:t> whose goal is to talk about </a:t>
            </a:r>
            <a:r>
              <a:rPr lang="pt-BR" sz="3600">
                <a:solidFill>
                  <a:schemeClr val="accent5"/>
                </a:solidFill>
              </a:rPr>
              <a:t>commonalities</a:t>
            </a:r>
            <a:r>
              <a:rPr lang="pt-BR" sz="3600"/>
              <a:t> between our projects and find ways we can work better together.”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membros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996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zend framework 2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drupal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composer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… +20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