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11" Type="http://schemas.openxmlformats.org/officeDocument/2006/relationships/slide" Target="slides/slide7.xml"/><Relationship Id="rId22" Type="http://schemas.openxmlformats.org/officeDocument/2006/relationships/font" Target="fonts/Economica-italic.fntdata"/><Relationship Id="rId10" Type="http://schemas.openxmlformats.org/officeDocument/2006/relationships/slide" Target="slides/slide6.xml"/><Relationship Id="rId21" Type="http://schemas.openxmlformats.org/officeDocument/2006/relationships/font" Target="fonts/Economic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e13712b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e13712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13712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13712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e13712b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ce13712b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e13712b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e13712b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e13712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e13712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e13712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e13712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2481f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2481f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d3d029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d3d029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0d8f440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0d8f440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c96c31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c96c31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d8f440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d8f440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c96c31d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c96c31d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13712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13712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e13712b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e13712b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06A6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06A6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06A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06A67"/>
              </a:buClr>
              <a:buSzPts val="16000"/>
              <a:buNone/>
              <a:defRPr sz="16000">
                <a:solidFill>
                  <a:srgbClr val="E06A6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06A6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E06A67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06A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E06A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E06A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06A67"/>
              </a:buClr>
              <a:buSzPts val="3200"/>
              <a:buNone/>
              <a:defRPr>
                <a:solidFill>
                  <a:srgbClr val="E06A6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None/>
              <a:defRPr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  <a:defRPr sz="1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■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●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Char char="○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conomica"/>
              <a:buChar char="■"/>
              <a:defRPr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github.com/ffmarco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aravel.com/docs/5.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658555"/>
            <a:ext cx="3054600" cy="153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E06A67"/>
                </a:solidFill>
              </a:rPr>
              <a:t>lara</a:t>
            </a:r>
            <a:r>
              <a:rPr lang="pt-BR">
                <a:solidFill>
                  <a:srgbClr val="E06A67"/>
                </a:solidFill>
              </a:rPr>
              <a:t>véu</a:t>
            </a:r>
            <a:r>
              <a:rPr lang="pt-BR">
                <a:solidFill>
                  <a:srgbClr val="E06A67"/>
                </a:solidFill>
              </a:rPr>
              <a:t>_S0E1.mkv</a:t>
            </a:r>
            <a:endParaRPr>
              <a:solidFill>
                <a:srgbClr val="E06A67"/>
              </a:solidFill>
            </a:endParaRPr>
          </a:p>
        </p:txBody>
      </p:sp>
      <p:pic>
        <p:nvPicPr>
          <p:cNvPr descr="Resultado de imagem para laravel logo"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675" y="1116325"/>
            <a:ext cx="1610650" cy="116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39043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@mcraos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 rot="1867297">
            <a:off x="1197720" y="3431502"/>
            <a:ext cx="2595692" cy="619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E06A67"/>
                </a:solidFill>
                <a:latin typeface="Economica"/>
                <a:ea typeface="Economica"/>
                <a:cs typeface="Economica"/>
                <a:sym typeface="Economica"/>
              </a:rPr>
              <a:t>de 0 a 100 em 10s</a:t>
            </a:r>
            <a:endParaRPr sz="3200">
              <a:solidFill>
                <a:srgbClr val="E06A6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views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diretório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blade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herança, inclusão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diretivas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@if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@foreach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{{ variavel }}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controllers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pt-BR"/>
              <a:t>request, parameters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validation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Char char="●"/>
            </a:pPr>
            <a:r>
              <a:rPr lang="pt-BR"/>
              <a:t>model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diretório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$fillable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$hidden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migrations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Schema::create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make:migrations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relações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collections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tudo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instalando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rota simplona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rotas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grouping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blade template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request, params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eloquent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migrations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425" y="291500"/>
            <a:ext cx="2941151" cy="294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773700" y="24537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ESTALANDO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90250" y="450150"/>
            <a:ext cx="676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composer create-project laravel/laravel </a:t>
            </a:r>
            <a:r>
              <a:rPr b="1" lang="pt-BR" sz="2800"/>
              <a:t>nomeDiretorio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 u="sng">
                <a:solidFill>
                  <a:schemeClr val="hlink"/>
                </a:solidFill>
                <a:hlinkClick r:id="rId3"/>
              </a:rPr>
              <a:t>outras formas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configs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450150"/>
            <a:ext cx="6765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arquivo .env &lt;+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BR" sz="2800"/>
              <a:t>pasta config/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rota pimpona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routas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grouping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middleware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avel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