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Economic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Economica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d58fe668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d58fe668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d58fe66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d58fe66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afa9067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afa9067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e5e6d65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e5e6d65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afa9067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afa9067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e5e6d65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e5e6d65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b9685ed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b9685ed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b9685ed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b9685ed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a97eb1a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a97eb1a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a97eb1a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a97eb1a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ba97eb1a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ba97eb1a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9d58fe668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9d58fe668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a956b70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a956b70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9e5e6d65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9e5e6d65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9d58fe66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9d58fe66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a956b70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ba956b70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d58fe66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d58fe66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afc274bd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afc274bd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d58fe66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d58fe66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e5e6d6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e5e6d6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e4e6b6c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e4e6b6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d58fe66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d58fe66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e5e6d65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e5e6d65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menor unidade num código? função, vamo começar pequeno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 sz="2400">
                <a:solidFill>
                  <a:srgbClr val="434343"/>
                </a:solidFill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  <a:defRPr sz="2000">
                <a:solidFill>
                  <a:srgbClr val="434343"/>
                </a:solidFill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Char char="■"/>
              <a:defRPr sz="2000">
                <a:solidFill>
                  <a:srgbClr val="434343"/>
                </a:solidFill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  <a:defRPr sz="2000">
                <a:solidFill>
                  <a:srgbClr val="434343"/>
                </a:solidFill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  <a:defRPr sz="2000">
                <a:solidFill>
                  <a:srgbClr val="434343"/>
                </a:solidFill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Char char="■"/>
              <a:defRPr sz="2000">
                <a:solidFill>
                  <a:srgbClr val="434343"/>
                </a:solidFill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  <a:defRPr sz="2000">
                <a:solidFill>
                  <a:srgbClr val="434343"/>
                </a:solidFill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  <a:defRPr sz="2000">
                <a:solidFill>
                  <a:srgbClr val="434343"/>
                </a:solidFill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000"/>
              <a:buChar char="■"/>
              <a:defRPr sz="2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Economica"/>
              <a:buNone/>
              <a:defRPr sz="2800">
                <a:solidFill>
                  <a:srgbClr val="FFFFFF"/>
                </a:solidFill>
                <a:highlight>
                  <a:srgbClr val="000000"/>
                </a:highlight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conomica"/>
              <a:buChar char="●"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Economica"/>
                <a:ea typeface="Economica"/>
                <a:cs typeface="Economica"/>
                <a:sym typeface="Economic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conomica"/>
              <a:buChar char="○"/>
              <a:defRPr>
                <a:solidFill>
                  <a:srgbClr val="FFFFFF"/>
                </a:solidFill>
                <a:highlight>
                  <a:srgbClr val="000000"/>
                </a:highlight>
                <a:latin typeface="Economica"/>
                <a:ea typeface="Economica"/>
                <a:cs typeface="Economica"/>
                <a:sym typeface="Economic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conomica"/>
              <a:buChar char="■"/>
              <a:defRPr>
                <a:solidFill>
                  <a:srgbClr val="FFFFFF"/>
                </a:solidFill>
                <a:highlight>
                  <a:srgbClr val="000000"/>
                </a:highlight>
                <a:latin typeface="Economica"/>
                <a:ea typeface="Economica"/>
                <a:cs typeface="Economica"/>
                <a:sym typeface="Economic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conomica"/>
              <a:buChar char="●"/>
              <a:defRPr>
                <a:solidFill>
                  <a:srgbClr val="FFFFFF"/>
                </a:solidFill>
                <a:highlight>
                  <a:srgbClr val="000000"/>
                </a:highlight>
                <a:latin typeface="Economica"/>
                <a:ea typeface="Economica"/>
                <a:cs typeface="Economica"/>
                <a:sym typeface="Economic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conomica"/>
              <a:buChar char="○"/>
              <a:defRPr>
                <a:solidFill>
                  <a:srgbClr val="FFFFFF"/>
                </a:solidFill>
                <a:highlight>
                  <a:srgbClr val="000000"/>
                </a:highlight>
                <a:latin typeface="Economica"/>
                <a:ea typeface="Economica"/>
                <a:cs typeface="Economica"/>
                <a:sym typeface="Economic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conomica"/>
              <a:buChar char="■"/>
              <a:defRPr>
                <a:solidFill>
                  <a:srgbClr val="FFFFFF"/>
                </a:solidFill>
                <a:highlight>
                  <a:srgbClr val="000000"/>
                </a:highlight>
                <a:latin typeface="Economica"/>
                <a:ea typeface="Economica"/>
                <a:cs typeface="Economica"/>
                <a:sym typeface="Economic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conomica"/>
              <a:buChar char="●"/>
              <a:defRPr>
                <a:solidFill>
                  <a:srgbClr val="FFFFFF"/>
                </a:solidFill>
                <a:highlight>
                  <a:srgbClr val="000000"/>
                </a:highlight>
                <a:latin typeface="Economica"/>
                <a:ea typeface="Economica"/>
                <a:cs typeface="Economica"/>
                <a:sym typeface="Economic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conomica"/>
              <a:buChar char="○"/>
              <a:defRPr>
                <a:solidFill>
                  <a:srgbClr val="FFFFFF"/>
                </a:solidFill>
                <a:highlight>
                  <a:srgbClr val="000000"/>
                </a:highlight>
                <a:latin typeface="Economica"/>
                <a:ea typeface="Economica"/>
                <a:cs typeface="Economica"/>
                <a:sym typeface="Economic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Economica"/>
              <a:buChar char="■"/>
              <a:defRPr>
                <a:solidFill>
                  <a:srgbClr val="FFFFFF"/>
                </a:solidFill>
                <a:highlight>
                  <a:srgbClr val="000000"/>
                </a:highlight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algn="r">
              <a:buNone/>
              <a:defRPr sz="1000"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algn="r">
              <a:buNone/>
              <a:defRPr sz="1000"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algn="r">
              <a:buNone/>
              <a:defRPr sz="10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algn="r">
              <a:buNone/>
              <a:defRPr sz="10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algn="r">
              <a:buNone/>
              <a:defRPr sz="10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algn="r">
              <a:buNone/>
              <a:defRPr sz="10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algn="r">
              <a:buNone/>
              <a:defRPr sz="10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algn="r">
              <a:buNone/>
              <a:defRPr sz="10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ffmarcos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hyperlink" Target="https://phpunit.de/getting-started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Relationship Id="rId4" Type="http://schemas.openxmlformats.org/officeDocument/2006/relationships/image" Target="../media/image1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59275" y="1476075"/>
            <a:ext cx="31671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AA84F"/>
                </a:solidFill>
                <a:highlight>
                  <a:schemeClr val="dk1"/>
                </a:highlight>
              </a:rPr>
              <a:t>TESTS</a:t>
            </a:r>
            <a:r>
              <a:rPr lang="pt-BR">
                <a:solidFill>
                  <a:srgbClr val="FF0000"/>
                </a:solidFill>
              </a:rPr>
              <a:t>❤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9FC5E8"/>
                </a:solidFill>
                <a:hlinkClick r:id="rId3"/>
              </a:rPr>
              <a:t>@mracso</a:t>
            </a:r>
            <a:endParaRPr>
              <a:solidFill>
                <a:srgbClr val="9FC5E8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225" y="1576400"/>
            <a:ext cx="2129324" cy="11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PHPUNIT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000" y="1452575"/>
            <a:ext cx="3013050" cy="20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testado em </a:t>
            </a:r>
            <a:r>
              <a:rPr lang="pt-BR" sz="3800">
                <a:solidFill>
                  <a:srgbClr val="FF3D3D"/>
                </a:solidFill>
              </a:rPr>
              <a:t>batalha</a:t>
            </a:r>
            <a:endParaRPr sz="3800">
              <a:solidFill>
                <a:srgbClr val="FFFFFF"/>
              </a:solidFill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aceito pela comunidade e pelas empresas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mt doc por ai (tipo na moral msm)</a:t>
            </a:r>
            <a:endParaRPr sz="3800"/>
          </a:p>
        </p:txBody>
      </p:sp>
      <p:pic>
        <p:nvPicPr>
          <p:cNvPr descr="Espadas, Batalha, Lâminas, Medieval, Idade Média"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575" y="450150"/>
            <a:ext cx="904850" cy="9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3145"/>
            <a:ext cx="4576200" cy="4476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instalando</a:t>
            </a:r>
            <a:endParaRPr/>
          </a:p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pingu</a:t>
            </a:r>
            <a:endParaRPr/>
          </a:p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sudo apt-get install phpunit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yaourt -S phpunit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php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phpunit.phar</a:t>
            </a:r>
            <a:r>
              <a:rPr lang="pt-BR"/>
              <a:t> (download)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2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764511"/>
            <a:ext cx="4576225" cy="361447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highlight>
                  <a:srgbClr val="000000"/>
                </a:highlight>
              </a:rPr>
              <a:t>instalando</a:t>
            </a:r>
            <a:endParaRPr>
              <a:solidFill>
                <a:srgbClr val="F3F3F3"/>
              </a:solidFill>
              <a:highlight>
                <a:srgbClr val="000000"/>
              </a:highlight>
            </a:endParaRPr>
          </a:p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highlight>
                  <a:srgbClr val="000000"/>
                </a:highlight>
              </a:rPr>
              <a:t>no windows</a:t>
            </a:r>
            <a:endParaRPr>
              <a:solidFill>
                <a:srgbClr val="F3F3F3"/>
              </a:solidFill>
              <a:highlight>
                <a:srgbClr val="000000"/>
              </a:highlight>
            </a:endParaRPr>
          </a:p>
        </p:txBody>
      </p:sp>
      <p:sp>
        <p:nvSpPr>
          <p:cNvPr id="136" name="Google Shape;136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Char char="●"/>
            </a:pPr>
            <a:r>
              <a:rPr lang="pt-BR" sz="4400"/>
              <a:t>sai daqui</a:t>
            </a:r>
            <a:endParaRPr sz="4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D966"/>
                </a:solidFill>
              </a:rPr>
              <a:t>pimpão</a:t>
            </a:r>
            <a:r>
              <a:rPr lang="pt-BR"/>
              <a:t> com phpunit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compatibildade com o nosso código?</a:t>
            </a:r>
            <a:endParaRPr sz="3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TEM! (com alguns atritos e porradas)</a:t>
            </a:r>
            <a:endParaRPr sz="3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pra escrever os tests tenho que decorar as função e pá?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0" y="327425"/>
            <a:ext cx="8977300" cy="44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eclipse!! autocomplete ❤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ITT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 THIS TALK</a:t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939500" y="724075"/>
            <a:ext cx="3837000" cy="19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TESTS</a:t>
            </a:r>
            <a:endParaRPr sz="3600"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939500" y="2803075"/>
            <a:ext cx="3837000" cy="19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PHP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IMPORTANDO O PHPUNIT NO ECLIPSE</a:t>
            </a:r>
            <a:endParaRPr sz="3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roda deputado?</a:t>
            </a:r>
            <a:endParaRPr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875" y="373850"/>
            <a:ext cx="3105075" cy="43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SEMPRE NA LINHA DE COMANDO </a:t>
            </a:r>
            <a:r>
              <a:rPr lang="pt-BR"/>
              <a:t>? N TEM OUTRO JEITO?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NA VDD N VAI DAR N</a:t>
            </a: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processo que tenta garantir que algo funcione do jeito previsto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processo que tenta evitar o famoso “deu merda”</a:t>
            </a:r>
            <a:endParaRPr sz="3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TESTS + PHP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ug Life Dollar Sign"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325" y="2769975"/>
            <a:ext cx="1547800" cy="18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simplão &amp; </a:t>
            </a:r>
            <a:r>
              <a:rPr lang="pt-BR">
                <a:solidFill>
                  <a:srgbClr val="FFD966"/>
                </a:solidFill>
              </a:rPr>
              <a:t>pimpão</a:t>
            </a: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7128"/>
            <a:ext cx="4574300" cy="376924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mas...</a:t>
            </a:r>
            <a:endParaRPr/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macaco louco sempre ataca</a:t>
            </a:r>
            <a:endParaRPr/>
          </a:p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se um test falha, o resto n é executado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não tem um report/contagem quantos falharam/passaram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tem que importar manualmente os bagulho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não é extensível (não roda testes que ainda serão criados automaticamente)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FRAMEWORKS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525" y="731713"/>
            <a:ext cx="3786225" cy="35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2388" y="238125"/>
            <a:ext cx="476250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framework</a:t>
            </a:r>
            <a:endParaRPr/>
          </a:p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 krl</a:t>
            </a:r>
            <a:endParaRPr/>
          </a:p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phpunit - unit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behat - behaviour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atoum - unit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phpspec - behaviour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simpletest - unit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storyplayer - end2end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…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