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805b5240_2_6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805b5240_2_6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805b5240_2_2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805b5240_2_2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805b52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805b52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805b5240_2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805b5240_2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a43689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a43689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805b52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805b52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05b5240_2_6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805b5240_2_6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805b5240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805b5240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805b5240_2_5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805b5240_2_5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805b5240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805b524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05b5240_2_6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805b5240_2_6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805b5240_1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805b5240_1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584000" y="1383750"/>
            <a:ext cx="5976000" cy="23760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459625" y="1714900"/>
            <a:ext cx="6250800" cy="17136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832725" y="1773825"/>
            <a:ext cx="5478600" cy="159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2400"/>
              <a:buNone/>
              <a:defRPr b="1" sz="2400">
                <a:solidFill>
                  <a:srgbClr val="F2D7E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2400"/>
              <a:buNone/>
              <a:defRPr b="1" sz="2400">
                <a:solidFill>
                  <a:srgbClr val="F2D7EE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2400"/>
              <a:buNone/>
              <a:defRPr b="1" sz="2400">
                <a:solidFill>
                  <a:srgbClr val="F2D7EE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2400"/>
              <a:buNone/>
              <a:defRPr b="1" sz="2400">
                <a:solidFill>
                  <a:srgbClr val="F2D7EE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2400"/>
              <a:buNone/>
              <a:defRPr b="1" sz="2400">
                <a:solidFill>
                  <a:srgbClr val="F2D7EE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2400"/>
              <a:buNone/>
              <a:defRPr b="1" sz="2400">
                <a:solidFill>
                  <a:srgbClr val="F2D7EE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2400"/>
              <a:buNone/>
              <a:defRPr b="1" sz="2400">
                <a:solidFill>
                  <a:srgbClr val="F2D7EE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2400"/>
              <a:buNone/>
              <a:defRPr b="1" sz="2400">
                <a:solidFill>
                  <a:srgbClr val="F2D7EE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2400"/>
              <a:buNone/>
              <a:defRPr b="1" sz="24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3">
  <p:cSld name="AUTOLAYOUT_4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6">
  <p:cSld name="AUTOLAYOUT_19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rgbClr val="26323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6323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6323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6323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6323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6323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6323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6323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63238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7">
  <p:cSld name="AUTOLAYOUT_20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5">
  <p:cSld name="AUTOLAYOUT_23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AUTOLAYOUT_24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83" name="Google Shape;83;p18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8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erkk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netflix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System_testing_vs_acceptance_testing" TargetMode="External"/><Relationship Id="rId4" Type="http://schemas.openxmlformats.org/officeDocument/2006/relationships/hyperlink" Target="https://en.wikipedia.org/wiki/System_testing" TargetMode="External"/><Relationship Id="rId9" Type="http://schemas.openxmlformats.org/officeDocument/2006/relationships/hyperlink" Target="https://play.spotify.com/artist/3iOvXCl6edW5Um0fXEBRXy?play=true&amp;utm_source=open.spotify.com&amp;utm_medium=open" TargetMode="External"/><Relationship Id="rId5" Type="http://schemas.openxmlformats.org/officeDocument/2006/relationships/hyperlink" Target="https://en.wikipedia.org/wiki/White-box_testing" TargetMode="External"/><Relationship Id="rId6" Type="http://schemas.openxmlformats.org/officeDocument/2006/relationships/hyperlink" Target="https://en.wikipedia.org/wiki/Integration_testing" TargetMode="External"/><Relationship Id="rId7" Type="http://schemas.openxmlformats.org/officeDocument/2006/relationships/hyperlink" Target="https://en.wikipedia.org/wiki/Unit_testing" TargetMode="External"/><Relationship Id="rId8" Type="http://schemas.openxmlformats.org/officeDocument/2006/relationships/hyperlink" Target="https://technologyconversations.com/2013/12/11/black-box-vs-white-box-test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TESTS</a:t>
            </a:r>
            <a:endParaRPr/>
          </a:p>
        </p:txBody>
      </p:sp>
      <p:sp>
        <p:nvSpPr>
          <p:cNvPr id="216" name="Google Shape;216;p19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@marcos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 TEST</a:t>
            </a: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/>
              <a:t>black box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/>
              <a:t>system as a whole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/>
              <a:t>functionality of the system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/>
              <a:t>can be a combination of unit  and integration tests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/>
              <a:t>usually </a:t>
            </a:r>
            <a:r>
              <a:rPr b="1" lang="pt-BR" sz="2000" u="sng"/>
              <a:t>done by developers</a:t>
            </a:r>
            <a:endParaRPr b="1" sz="20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b="1" sz="2000" u="sng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/>
              <a:t>e.g.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more on the next season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TDD (Test driven development)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BDD (Behaviour driven development)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regression test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smoke test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sanity test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usability test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performance test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stress test	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boundary test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etc...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311700" y="417750"/>
            <a:ext cx="85206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 u="sng">
                <a:solidFill>
                  <a:schemeClr val="hlink"/>
                </a:solidFill>
                <a:hlinkClick r:id="rId3"/>
              </a:rPr>
              <a:t>https://en.wikipedia.org/wiki/System_testing_vs_acceptance_testing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 u="sng">
                <a:solidFill>
                  <a:schemeClr val="hlink"/>
                </a:solidFill>
                <a:hlinkClick r:id="rId4"/>
              </a:rPr>
              <a:t>https://en.wikipedia.org/wiki/System_testing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 u="sng">
                <a:solidFill>
                  <a:schemeClr val="hlink"/>
                </a:solidFill>
                <a:hlinkClick r:id="rId5"/>
              </a:rPr>
              <a:t>https://en.wikipedia.org/wiki/White-box_testing</a:t>
            </a:r>
            <a:endParaRPr sz="2600" u="sng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pt-BR" sz="2600" u="sng">
                <a:solidFill>
                  <a:schemeClr val="hlink"/>
                </a:solidFill>
                <a:hlinkClick r:id="rId6"/>
              </a:rPr>
              <a:t>https://en.wikipedia.org/wiki/Integration_testing</a:t>
            </a:r>
            <a:endParaRPr sz="2600" u="sng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 u="sng">
                <a:solidFill>
                  <a:schemeClr val="hlink"/>
                </a:solidFill>
                <a:hlinkClick r:id="rId7"/>
              </a:rPr>
              <a:t>https://en.wikipedia.org/wiki/Unit_testing</a:t>
            </a:r>
            <a:endParaRPr sz="2600" u="sng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pt-BR" sz="2600" u="sng">
                <a:solidFill>
                  <a:schemeClr val="hlink"/>
                </a:solidFill>
                <a:hlinkClick r:id="rId8"/>
              </a:rPr>
              <a:t>https://technologyconversations.com/2013/12/11/black-box-vs-white-box-testing/</a:t>
            </a:r>
            <a:endParaRPr sz="2600" u="sng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pt-BR" sz="2600" u="sng">
                <a:solidFill>
                  <a:schemeClr val="hlink"/>
                </a:solidFill>
                <a:hlinkClick r:id="rId9"/>
              </a:rPr>
              <a:t>the xx</a:t>
            </a:r>
            <a:endParaRPr sz="2600" u="sng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pt-BR" sz="2600" u="sng">
                <a:solidFill>
                  <a:schemeClr val="hlink"/>
                </a:solidFill>
                <a:hlinkClick r:id="rId10"/>
              </a:rPr>
              <a:t>netflix</a:t>
            </a:r>
            <a:endParaRPr sz="2600" u="sng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1832725" y="1773825"/>
            <a:ext cx="5478600" cy="15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UNIT TEST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INTEGRATION TEST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ACCEPTANCE TEST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SYSTEM TEST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 TEST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 TEST</a:t>
            </a:r>
            <a:endParaRPr/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white box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unit piece of </a:t>
            </a:r>
            <a:r>
              <a:rPr b="1" lang="pt-BR" sz="2000" u="sng"/>
              <a:t>code</a:t>
            </a:r>
            <a:endParaRPr b="1" sz="20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ideally </a:t>
            </a:r>
            <a:r>
              <a:rPr b="1" lang="pt-BR" sz="2000" u="sng"/>
              <a:t>atomic/independet </a:t>
            </a:r>
            <a:r>
              <a:rPr b="1" lang="pt-BR" sz="2000"/>
              <a:t>tests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use of mocks or stubs, etc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ensure that code behave as expected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e.g. classes for OOP, methods for procedural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ctrTitle"/>
          </p:nvPr>
        </p:nvSpPr>
        <p:spPr>
          <a:xfrm>
            <a:off x="2671800" y="1679700"/>
            <a:ext cx="38004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INTEGRATION TEST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INTEGRATION TEST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usually white box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individual modules are aggregated and tested together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like classes interacting with each other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not atomic, as are interdependencies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e.g. model integration with action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ctrTitle"/>
          </p:nvPr>
        </p:nvSpPr>
        <p:spPr>
          <a:xfrm>
            <a:off x="2600700" y="1679700"/>
            <a:ext cx="39426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ACCEPTANCE TEST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ACCEPTANCE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/>
              <a:t>black box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 u="sng"/>
              <a:t>user centric</a:t>
            </a:r>
            <a:endParaRPr b="1" sz="2000" u="sng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/>
              <a:t>done </a:t>
            </a:r>
            <a:r>
              <a:rPr b="1" lang="pt-BR" sz="2000" u="sng"/>
              <a:t>by user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/>
              <a:t>test specifcs user centric demands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pt-BR" sz="2000"/>
              <a:t>e.g. beta test, US validation by user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 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