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Economica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Economica-italic.fntdata"/><Relationship Id="rId10" Type="http://schemas.openxmlformats.org/officeDocument/2006/relationships/slide" Target="slides/slide6.xml"/><Relationship Id="rId32" Type="http://schemas.openxmlformats.org/officeDocument/2006/relationships/font" Target="fonts/Economica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Economica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8deec1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48deec1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49f90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49f90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4a831d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4a831d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4a831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4a831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4a831d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4a831d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a831d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a831d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4a831d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4a831d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4a831d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4a831d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4a831d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4a831d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a831d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a831d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48deec1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48deec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4a831d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4a831d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a831d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4a831d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4a831d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4a831d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4a831d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4a831d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4a831d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4a831d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4a831d9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4a831d9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48deec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48deec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48deec1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48deec1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48deec1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48deec1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48deec1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48deec1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48deec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48deec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48deec1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48deec1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8deec1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48deec1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48deec1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48deec1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0"/>
              <a:buNone/>
              <a:defRPr sz="16000"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●"/>
              <a:defRPr sz="14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●"/>
              <a:defRPr sz="14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200"/>
              <a:buNone/>
              <a:defRPr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um.com/app/uploads/2015YumBrands_AnnualReport.pdf" TargetMode="External"/><Relationship Id="rId4" Type="http://schemas.openxmlformats.org/officeDocument/2006/relationships/hyperlink" Target="http://bravenewgeek.com/you-are-not-paid-to-write-code/" TargetMode="External"/><Relationship Id="rId5" Type="http://schemas.openxmlformats.org/officeDocument/2006/relationships/hyperlink" Target="http://widgetsandshit.com/teddziuba/2010/10/taco-bell-programm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 are not paid to write code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@holycow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(marcos)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conomica"/>
              <a:buChar char="●"/>
            </a:pPr>
            <a:r>
              <a:rPr lang="pt-BR" sz="2800"/>
              <a:t>ajudar os membros do time (ou outros times)</a:t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ir a reuniões (sim)</a:t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adicionar valor</a:t>
            </a:r>
            <a:endParaRPr b="1"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reduzir custos</a:t>
            </a:r>
            <a:endParaRPr b="1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blz?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escrever menos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taco bell programming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525" y="1199925"/>
            <a:ext cx="4148950" cy="27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menu é feito com combinações de 8 ingredientes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gera $2BI por ano</a:t>
            </a:r>
            <a:endParaRPr sz="3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originalmente para ferramentas unix, mas o conceito é aplicável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resolução de problemas com reconfigurações de ferramentas existentes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ferramentas que já foram </a:t>
            </a:r>
            <a:r>
              <a:rPr i="1" lang="pt-BR" sz="3800"/>
              <a:t>testadas</a:t>
            </a:r>
            <a:endParaRPr sz="3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 strike="sngStrike"/>
              <a:t>trello</a:t>
            </a:r>
            <a:r>
              <a:rPr lang="pt-BR" sz="3800"/>
              <a:t> gitlab → gerenciar projetos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trello → gerenciar sprints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gdrive → gerenciar métricas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zendesk alike → gerenciar outs</a:t>
            </a:r>
            <a:endParaRPr i="1"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… 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não necessariamente fazer um sistema</a:t>
            </a:r>
            <a:endParaRPr sz="3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código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usar um lib pra fazer algo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um framework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um pattern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…</a:t>
            </a:r>
            <a:endParaRPr sz="3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são sedutores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teu valor não é medido por código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ideia de um trabalho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especializado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rápido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começar algo do zero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não precisar aprender alguma ferramenta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não é chato</a:t>
            </a:r>
            <a:endParaRPr sz="3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gente quer escrever um sistema, porém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escrever um sistema introduz 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complexidade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possibilidade de falha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novos problemas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b="1" lang="pt-BR" sz="3800"/>
              <a:t>manter o sistema</a:t>
            </a:r>
            <a:endParaRPr b="1" sz="3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escrever um sistema deve ser o </a:t>
            </a:r>
            <a:r>
              <a:rPr i="1" lang="pt-BR"/>
              <a:t>último caso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obs: no nosso caso, a gente precisa de um </a:t>
            </a:r>
            <a:r>
              <a:rPr i="1" lang="pt-BR"/>
              <a:t>lab</a:t>
            </a:r>
            <a:r>
              <a:rPr lang="pt-BR"/>
              <a:t> pra testar coisas, e um sistema interno é ideal </a:t>
            </a:r>
            <a:r>
              <a:rPr b="1" lang="pt-BR"/>
              <a:t>pra isso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sussa?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http://www.yum.com/app/uploads/2015YumBrands_AnnualReport.pdf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u="sng">
                <a:solidFill>
                  <a:schemeClr val="hlink"/>
                </a:solidFill>
                <a:hlinkClick r:id="rId4"/>
              </a:rPr>
              <a:t>http://bravenewgeek.com/you-are-not-paid-to-write-code/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u="sng">
                <a:solidFill>
                  <a:schemeClr val="hlink"/>
                </a:solidFill>
                <a:hlinkClick r:id="rId5"/>
              </a:rPr>
              <a:t>http://widgetsandshit.com/teddziuba/2010/10/taco-bell-programming.html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não é: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commits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PRs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CRs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tests</a:t>
            </a:r>
            <a:endParaRPr sz="3800"/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SzPts val="3800"/>
              <a:buChar char="○"/>
            </a:pPr>
            <a:r>
              <a:rPr lang="pt-BR" sz="3800"/>
              <a:t>… 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definir o valor por código escrito cria: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450150"/>
            <a:ext cx="801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letargia de responsabilidade (não é responsabilidade minha)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“sou pago pra escrever código, não pra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pt-BR" sz="2800"/>
              <a:t>testar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pt-BR" sz="2800"/>
              <a:t>melhorar performance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pt-BR" sz="2800"/>
              <a:t>fazer o deploy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pt-BR" sz="2800"/>
              <a:t>…”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silos de conhecimento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dev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tester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ops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BR" sz="2800"/>
              <a:t>… 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é apenas </a:t>
            </a:r>
            <a:r>
              <a:rPr i="1" lang="pt-BR"/>
              <a:t>um produto </a:t>
            </a:r>
            <a:r>
              <a:rPr i="1" lang="pt-BR" strike="sngStrike"/>
              <a:t>nojento</a:t>
            </a:r>
            <a:r>
              <a:rPr lang="pt-BR"/>
              <a:t> do teu trabalho de ser um eng./dev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é um bem, código é </a:t>
            </a:r>
            <a:r>
              <a:rPr i="1" lang="pt-BR"/>
              <a:t>responsabilidade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medir o teu valor então?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NÃO É PAGO PRA ESCREVER CÓDIGO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É PAGO PARA RESOLVER PROBLEMAS.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