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dadb8f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dadb8f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dadb8f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dadb8f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dadb8f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dadb8f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3a5e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3a5e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3a5e3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e3a5e3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3a5e3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e3a5e3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3a5e3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3a5e3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None/>
              <a:defRPr sz="1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12factor.net" TargetMode="External"/><Relationship Id="rId4" Type="http://schemas.openxmlformats.org/officeDocument/2006/relationships/hyperlink" Target="https://github.com/ffmarcos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000000"/>
                </a:solidFill>
                <a:hlinkClick r:id="rId3"/>
              </a:rPr>
              <a:t>12factorApp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hlinkClick r:id="rId4"/>
              </a:rPr>
              <a:t>@somrac</a:t>
            </a:r>
            <a:endParaRPr/>
          </a:p>
        </p:txBody>
      </p:sp>
      <p:pic>
        <p:nvPicPr>
          <p:cNvPr descr="symbol.png"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1444250"/>
            <a:ext cx="3810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para: web apps, </a:t>
            </a:r>
            <a:r>
              <a:rPr i="1" lang="pt-BR"/>
              <a:t>software-as-a-service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Base de código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pt-BR"/>
              <a:t>Uma </a:t>
            </a:r>
            <a:r>
              <a:rPr lang="pt-BR"/>
              <a:t>base de código com versionamento, </a:t>
            </a:r>
            <a:r>
              <a:rPr b="1" lang="pt-BR"/>
              <a:t>muitos </a:t>
            </a:r>
            <a:r>
              <a:rPr lang="pt-BR"/>
              <a:t>deploys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Dependências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Declaradas e isoladas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Config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Armazenadas no ambiente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Serviços de apoio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Trate como recursos ligados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Build, release, run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Separe estritamente, e execute em estágios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Processos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Execute o app como um ou mais processos que não armazenam estado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Port binding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Exporte serviços por ligação de porta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Concorrência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Escale por um modelo de processo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Descartabilidade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Maxime robustez com inicialização de desligamento rápido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Desenvolvimento/Produção semelhantes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Mantenha o desenvolvimento, teste e produção o mais semelhante possível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Logs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Trate logs como fluxo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b="1" lang="pt-BR"/>
              <a:t>Processos de administração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Execute tarefas de admin como processos pontuais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CÓDIGO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/>
              <a:t>DEPENDÊNCIAS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. CONFIGURAÇÃO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SERVIÇOS DE APOIO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uejs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