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42fcff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42fcff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4302d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4302d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6000"/>
              <a:buNone/>
              <a:defRPr sz="16000"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E7CC3"/>
            </a:solidFill>
            <a:prstDash val="lgDashDot"/>
            <a:miter lim="8000"/>
            <a:headEnd len="sm" w="sm" type="diamond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200"/>
              <a:buNone/>
              <a:defRPr>
                <a:solidFill>
                  <a:srgbClr val="8E7C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ffmarcos" TargetMode="External"/><Relationship Id="rId4" Type="http://schemas.openxmlformats.org/officeDocument/2006/relationships/hyperlink" Target="https://github.com/ffmarc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laputan.org/mud/" TargetMode="External"/><Relationship Id="rId4" Type="http://schemas.openxmlformats.org/officeDocument/2006/relationships/hyperlink" Target="https://facebook.github.io/flux/" TargetMode="External"/><Relationship Id="rId5" Type="http://schemas.openxmlformats.org/officeDocument/2006/relationships/hyperlink" Target="https://en.wikipedia.org/wiki/Model%E2%80%93view%E2%80%93presenter" TargetMode="External"/><Relationship Id="rId6" Type="http://schemas.openxmlformats.org/officeDocument/2006/relationships/hyperlink" Target="https://lostechies.com/derekgreer/2007/08/25/interactive-application-architecture/" TargetMode="External"/><Relationship Id="rId7" Type="http://schemas.openxmlformats.org/officeDocument/2006/relationships/hyperlink" Target="https://atomicobject.com/resources/presenter-first" TargetMode="External"/><Relationship Id="rId8" Type="http://schemas.openxmlformats.org/officeDocument/2006/relationships/hyperlink" Target="https://en.wikipedia.org/wiki/Architectural_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@</a:t>
            </a:r>
            <a:r>
              <a:rPr lang="pt-BR" u="sng">
                <a:solidFill>
                  <a:schemeClr val="hlink"/>
                </a:solidFill>
                <a:hlinkClick r:id="rId4"/>
              </a:rPr>
              <a:t>vaicurintia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(marcos)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blabalbla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(q q é|o que define) uma arquitetura?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estrutura do app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“flow” de dados do app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Economica"/>
              <a:buChar char="●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tipos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MV*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PAC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HHMV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FLUX (a novata do pedaço)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Economica"/>
              <a:buChar char="○"/>
            </a:pP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BBOM (a melhor)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http://www.laputan.org/mud/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4"/>
              </a:rPr>
              <a:t>https://facebook.github.io/flux/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5"/>
              </a:rPr>
              <a:t>https://en.wikipedia.org/wiki/Model%E2%80%93view%E2%80%93presenter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6"/>
              </a:rPr>
              <a:t>https://lostechies.com/derekgreer/2007/08/25/interactive-application-architecture/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7"/>
              </a:rPr>
              <a:t>https://atomicobject.com/resources/presenter-first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8"/>
              </a:rPr>
              <a:t>https://en.wikipedia.org/wiki/Architectural_pattern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