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Economica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font" Target="fonts/Economica-regular.fntdata"/><Relationship Id="rId7" Type="http://schemas.openxmlformats.org/officeDocument/2006/relationships/font" Target="fonts/Economica-bold.fntdata"/><Relationship Id="rId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0"/>
              <a:buNone/>
              <a:defRPr sz="16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200"/>
              <a:buNone/>
              <a:defRPr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clean code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@vaicurintia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