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43a262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43a262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43a2625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43a2625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43a262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43a262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43a2625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43a262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43a2625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43a2625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1913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21913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219135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219135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43a2625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43a2625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43a2625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43a262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3a21ef2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3a21ef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ea8b69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ea8b69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3a21ef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3a21ef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3a21ef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3a21ef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3a21ef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3a21ef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9c032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9c032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9c032b3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9c032b3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9c032b3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9c032b3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43a2625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43a2625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43a262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43a262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43a2625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43a262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9c032b3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9c032b3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0"/>
              <a:buNone/>
              <a:defRPr sz="16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conomica"/>
              <a:buNone/>
              <a:defRPr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fmarco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7574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999999"/>
                </a:solidFill>
              </a:rPr>
              <a:t>começando com </a:t>
            </a:r>
            <a:r>
              <a:rPr lang="pt-BR"/>
              <a:t>DOCKER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2946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hlinkClick r:id="rId3"/>
              </a:rPr>
              <a:t>@amrcos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400" y="870050"/>
            <a:ext cx="1537201" cy="153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4613" y="3812700"/>
            <a:ext cx="4045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 que que serve?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quê usar?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diferentes ambientes </a:t>
            </a:r>
            <a:r>
              <a:rPr lang="pt-BR">
                <a:solidFill>
                  <a:schemeClr val="dk2"/>
                </a:solidFill>
              </a:rPr>
              <a:t>(dev, stag, prod)</a:t>
            </a:r>
            <a:r>
              <a:rPr lang="pt-BR"/>
              <a:t> iguais (ou muito parecidos)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“empacotamento” da aplicação </a:t>
            </a:r>
            <a:r>
              <a:rPr lang="pt-BR">
                <a:solidFill>
                  <a:schemeClr val="dk2"/>
                </a:solidFill>
              </a:rPr>
              <a:t>(roda em “qualquer” lugar)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facilidade e agilidade pra: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começar a desenvolver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testar em vários “ambientes”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realizar o deploy|build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25" y="517050"/>
            <a:ext cx="37623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sobre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que que é?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que que serve?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containers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images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 run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docker exec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volumes, port binding, working directory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dockerfiles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 build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no contexto do docker</a:t>
            </a:r>
            <a:endParaRPr/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pt-BR"/>
              <a:t>agrupam um processo </a:t>
            </a:r>
            <a:r>
              <a:rPr lang="pt-BR">
                <a:solidFill>
                  <a:schemeClr val="dk2"/>
                </a:solidFill>
              </a:rPr>
              <a:t>(app)</a:t>
            </a:r>
            <a:r>
              <a:rPr lang="pt-BR"/>
              <a:t> com suas dependências </a:t>
            </a:r>
            <a:r>
              <a:rPr lang="pt-BR">
                <a:solidFill>
                  <a:schemeClr val="dk2"/>
                </a:solidFill>
              </a:rPr>
              <a:t>(arquivos, libs)</a:t>
            </a:r>
            <a:r>
              <a:rPr lang="pt-BR"/>
              <a:t> </a:t>
            </a:r>
            <a:r>
              <a:rPr b="1" lang="pt-BR"/>
              <a:t>sem afetar o sistema host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isolam o processo e o ambiente </a:t>
            </a:r>
            <a:r>
              <a:rPr b="1" lang="pt-BR"/>
              <a:t>do sistema host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e.g. apache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mini-vms </a:t>
            </a:r>
            <a:r>
              <a:rPr lang="pt-BR">
                <a:solidFill>
                  <a:schemeClr val="dk2"/>
                </a:solidFill>
              </a:rPr>
              <a:t>(pf deuses dos container n me matem)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implementação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cgroups &amp;&amp; namespaces</a:t>
            </a:r>
            <a:endParaRPr/>
          </a:p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definem: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cota de cpu, memória, disco, rede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controle: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“congelam” e reiniciam groupos de processos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namespaces: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isolam os processos do resto do SO (não se veem)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só processos: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rede: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firewall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roteamento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“discos” (mount)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blabalbalblabal</a:t>
            </a:r>
            <a:endParaRPr/>
          </a:p>
        </p:txBody>
      </p:sp>
      <p:sp>
        <p:nvSpPr>
          <p:cNvPr id="143" name="Google Shape;14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mini-vms pq: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pode-se usar outra distro linux como base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e.g. eu uso arch mas posso usar um container ubuntu no meu sistema, com todo o seu ecosistema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defino uma rede interna entre vários containers isolada do rede que eu conecto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blabalbalblabal</a:t>
            </a:r>
            <a:endParaRPr/>
          </a:p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mini-vms pq: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pode-se usar outra distro linux como base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e.g. eu uso arch mas posso usar um container ubuntu no meu sistema, com todo o seu ecosistema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defino uma rede interna entre vários containers isolada do rede que eu conecto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 N É VM!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vms</a:t>
            </a:r>
            <a:endParaRPr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que não são?</a:t>
            </a:r>
            <a:endParaRPr/>
          </a:p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agrupamento  e isolamento de um serviço (processo)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rodam em um outro OS (kernel)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sobre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que que é?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que que serve?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containers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images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 run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docker exec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volumes, port binding, working directory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dockerfiles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 build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{{ listagem imgaens }}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sobre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 que é?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 que serve?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docker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docker exec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800"/>
              <a:t>port binding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volumes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working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dockerfiles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docker build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roda jão</a:t>
            </a:r>
            <a:endParaRPr/>
          </a:p>
        </p:txBody>
      </p:sp>
      <p:pic>
        <p:nvPicPr>
          <p:cNvPr descr="giphy.gif"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00" y="641200"/>
            <a:ext cx="4975600" cy="38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sobre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que que é?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que que serve?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containers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pt-BR">
                <a:solidFill>
                  <a:srgbClr val="B7B7B7"/>
                </a:solidFill>
              </a:rPr>
              <a:t>images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docker run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docker exec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volumes, port binding, working directory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dockerfiles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 build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funcionou?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phy.gif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746"/>
            <a:ext cx="9144000" cy="495600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0" y="93750"/>
            <a:ext cx="38175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MAS ANTES</a:t>
            </a:r>
            <a:endParaRPr sz="78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OS</a:t>
            </a:r>
            <a:endParaRPr/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pt-BR"/>
              <a:t>kernel (com hardware, memória, blabla)</a:t>
            </a:r>
            <a:endParaRPr/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pt-BR"/>
              <a:t>arquivos</a:t>
            </a:r>
            <a:endParaRPr/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Char char="■"/>
            </a:pPr>
            <a:r>
              <a:rPr lang="pt-BR"/>
              <a:t>binários (programas)</a:t>
            </a:r>
            <a:endParaRPr/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Char char="■"/>
            </a:pPr>
            <a:r>
              <a:rPr lang="pt-BR"/>
              <a:t>dados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coisas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sobre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 que é?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 que serve?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containers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images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 run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pt-BR">
                <a:solidFill>
                  <a:srgbClr val="CCCCCC"/>
                </a:solidFill>
              </a:rPr>
              <a:t>docker exec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volumes, port binding, working directory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dockerfiles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pt-BR">
                <a:solidFill>
                  <a:srgbClr val="CCCCCC"/>
                </a:solidFill>
              </a:rPr>
              <a:t>docker build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criada pela dotCloud (um PaaS) como um projeto interno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abertura do código em 2013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geral amou ❤ 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(antigamente) baseado em:</a:t>
            </a:r>
            <a:endParaRPr sz="4000"/>
          </a:p>
          <a:p>
            <a:pPr indent="-482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Economica"/>
              <a:buChar char="○"/>
            </a:pPr>
            <a:r>
              <a:rPr lang="pt-BR" sz="4000"/>
              <a:t>cgroups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namespaces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 strike="sngStrike"/>
              <a:t>chroot</a:t>
            </a:r>
            <a:endParaRPr sz="4000" strike="sng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trike="sngStrike"/>
              <a:t>irineu, se tu n sabe nem eu</a:t>
            </a:r>
            <a:endParaRPr strike="sngStrik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aplicação que ajuda “virtualizar” ambientes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são VMs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“tipo” uma 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usam </a:t>
            </a:r>
            <a:r>
              <a:rPr b="1" lang="pt-BR"/>
              <a:t>funcionalidades de virtualização </a:t>
            </a:r>
            <a:r>
              <a:rPr lang="pt-BR"/>
              <a:t>do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“caixas” que: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agrupam;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isolam;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 limitam: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alguns processos</a:t>
            </a:r>
            <a:endParaRPr b="1"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que é?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1426575" y="2853125"/>
            <a:ext cx="23820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APACHE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arquivos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memória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uejs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