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embeddedFontLst>
    <p:embeddedFont>
      <p:font typeface="Economica"/>
      <p:regular r:id="rId6"/>
      <p:bold r:id="rId7"/>
      <p:italic r:id="rId8"/>
      <p:boldItalic r:id="rId9"/>
    </p:embeddedFont>
    <p:embeddedFont>
      <p:font typeface="Open Sans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bold.fntdata"/><Relationship Id="rId10" Type="http://schemas.openxmlformats.org/officeDocument/2006/relationships/font" Target="fonts/OpenSans-regular.fntdata"/><Relationship Id="rId13" Type="http://schemas.openxmlformats.org/officeDocument/2006/relationships/font" Target="fonts/OpenSans-boldItalic.fntdata"/><Relationship Id="rId12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Economica-boldItalic.fntdata"/><Relationship Id="rId5" Type="http://schemas.openxmlformats.org/officeDocument/2006/relationships/slide" Target="slides/slide1.xml"/><Relationship Id="rId6" Type="http://schemas.openxmlformats.org/officeDocument/2006/relationships/font" Target="fonts/Economica-regular.fntdata"/><Relationship Id="rId7" Type="http://schemas.openxmlformats.org/officeDocument/2006/relationships/font" Target="fonts/Economica-bold.fntdata"/><Relationship Id="rId8" Type="http://schemas.openxmlformats.org/officeDocument/2006/relationships/font" Target="fonts/Economica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354983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354983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1B883"/>
              </a:buClr>
              <a:buSzPts val="4200"/>
              <a:buNone/>
              <a:defRPr>
                <a:solidFill>
                  <a:srgbClr val="41B88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41B883"/>
              </a:buClr>
              <a:buSzPts val="4200"/>
              <a:buNone/>
              <a:defRPr>
                <a:solidFill>
                  <a:srgbClr val="41B88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41B883"/>
              </a:buClr>
              <a:buSzPts val="4200"/>
              <a:buNone/>
              <a:defRPr>
                <a:solidFill>
                  <a:srgbClr val="41B88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41B883"/>
              </a:buClr>
              <a:buSzPts val="4200"/>
              <a:buNone/>
              <a:defRPr>
                <a:solidFill>
                  <a:srgbClr val="41B88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41B883"/>
              </a:buClr>
              <a:buSzPts val="4200"/>
              <a:buNone/>
              <a:defRPr>
                <a:solidFill>
                  <a:srgbClr val="41B88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41B883"/>
              </a:buClr>
              <a:buSzPts val="4200"/>
              <a:buNone/>
              <a:defRPr>
                <a:solidFill>
                  <a:srgbClr val="41B88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41B883"/>
              </a:buClr>
              <a:buSzPts val="4200"/>
              <a:buNone/>
              <a:defRPr>
                <a:solidFill>
                  <a:srgbClr val="41B88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41B883"/>
              </a:buClr>
              <a:buSzPts val="4200"/>
              <a:buNone/>
              <a:defRPr>
                <a:solidFill>
                  <a:srgbClr val="41B88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41B883"/>
              </a:buClr>
              <a:buSzPts val="4200"/>
              <a:buNone/>
              <a:defRPr>
                <a:solidFill>
                  <a:srgbClr val="41B883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883"/>
              </a:buClr>
              <a:buSzPts val="2100"/>
              <a:buFont typeface="Economica"/>
              <a:buNone/>
              <a:defRPr sz="2100">
                <a:solidFill>
                  <a:srgbClr val="41B883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883"/>
              </a:buClr>
              <a:buSzPts val="2100"/>
              <a:buFont typeface="Economica"/>
              <a:buNone/>
              <a:defRPr sz="2100">
                <a:solidFill>
                  <a:srgbClr val="41B883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883"/>
              </a:buClr>
              <a:buSzPts val="2100"/>
              <a:buFont typeface="Economica"/>
              <a:buNone/>
              <a:defRPr sz="2100">
                <a:solidFill>
                  <a:srgbClr val="41B883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883"/>
              </a:buClr>
              <a:buSzPts val="2100"/>
              <a:buFont typeface="Economica"/>
              <a:buNone/>
              <a:defRPr sz="2100">
                <a:solidFill>
                  <a:srgbClr val="41B883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883"/>
              </a:buClr>
              <a:buSzPts val="2100"/>
              <a:buFont typeface="Economica"/>
              <a:buNone/>
              <a:defRPr sz="2100">
                <a:solidFill>
                  <a:srgbClr val="41B883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883"/>
              </a:buClr>
              <a:buSzPts val="2100"/>
              <a:buFont typeface="Economica"/>
              <a:buNone/>
              <a:defRPr sz="2100">
                <a:solidFill>
                  <a:srgbClr val="41B883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883"/>
              </a:buClr>
              <a:buSzPts val="2100"/>
              <a:buFont typeface="Economica"/>
              <a:buNone/>
              <a:defRPr sz="2100">
                <a:solidFill>
                  <a:srgbClr val="41B883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883"/>
              </a:buClr>
              <a:buSzPts val="2100"/>
              <a:buFont typeface="Economica"/>
              <a:buNone/>
              <a:defRPr sz="2100">
                <a:solidFill>
                  <a:srgbClr val="41B883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883"/>
              </a:buClr>
              <a:buSzPts val="2100"/>
              <a:buFont typeface="Economica"/>
              <a:buNone/>
              <a:defRPr sz="2100">
                <a:solidFill>
                  <a:srgbClr val="41B883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3549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1B883"/>
              </a:buClr>
              <a:buSzPts val="16000"/>
              <a:buNone/>
              <a:defRPr sz="16000">
                <a:solidFill>
                  <a:srgbClr val="41B88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354983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354983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1B883"/>
              </a:buClr>
              <a:buSzPts val="4200"/>
              <a:buNone/>
              <a:defRPr>
                <a:solidFill>
                  <a:srgbClr val="41B88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3549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1B883"/>
              </a:buClr>
              <a:buSzPts val="4200"/>
              <a:buNone/>
              <a:defRPr>
                <a:solidFill>
                  <a:srgbClr val="41B88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1B883"/>
              </a:buClr>
              <a:buSzPts val="4200"/>
              <a:buNone/>
              <a:defRPr>
                <a:solidFill>
                  <a:srgbClr val="41B88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1B883"/>
              </a:buClr>
              <a:buSzPts val="4200"/>
              <a:buNone/>
              <a:defRPr>
                <a:solidFill>
                  <a:srgbClr val="41B88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1B883"/>
              </a:buClr>
              <a:buSzPts val="3000"/>
              <a:buNone/>
              <a:defRPr sz="3000">
                <a:solidFill>
                  <a:srgbClr val="41B88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3549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1B883"/>
              </a:buClr>
              <a:buSzPts val="4800"/>
              <a:buNone/>
              <a:defRPr sz="4800">
                <a:solidFill>
                  <a:srgbClr val="41B88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rgbClr val="3549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1B883"/>
              </a:buClr>
              <a:buSzPts val="4200"/>
              <a:buNone/>
              <a:defRPr>
                <a:solidFill>
                  <a:srgbClr val="41B88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883"/>
              </a:buClr>
              <a:buSzPts val="2400"/>
              <a:buFont typeface="Economica"/>
              <a:buNone/>
              <a:defRPr sz="2400">
                <a:solidFill>
                  <a:srgbClr val="41B883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200"/>
              <a:buFont typeface="Economica"/>
              <a:buNone/>
              <a:defRPr sz="4200">
                <a:solidFill>
                  <a:srgbClr val="666666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200"/>
              <a:buFont typeface="Economica"/>
              <a:buNone/>
              <a:defRPr sz="4200">
                <a:solidFill>
                  <a:srgbClr val="666666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200"/>
              <a:buFont typeface="Economica"/>
              <a:buNone/>
              <a:defRPr sz="4200">
                <a:solidFill>
                  <a:srgbClr val="666666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200"/>
              <a:buFont typeface="Economica"/>
              <a:buNone/>
              <a:defRPr sz="4200">
                <a:solidFill>
                  <a:srgbClr val="666666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200"/>
              <a:buFont typeface="Economica"/>
              <a:buNone/>
              <a:defRPr sz="4200">
                <a:solidFill>
                  <a:srgbClr val="666666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200"/>
              <a:buFont typeface="Economica"/>
              <a:buNone/>
              <a:defRPr sz="4200">
                <a:solidFill>
                  <a:srgbClr val="666666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200"/>
              <a:buFont typeface="Economica"/>
              <a:buNone/>
              <a:defRPr sz="4200">
                <a:solidFill>
                  <a:srgbClr val="666666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200"/>
              <a:buFont typeface="Economica"/>
              <a:buNone/>
              <a:defRPr sz="4200">
                <a:solidFill>
                  <a:srgbClr val="666666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200"/>
              <a:buFont typeface="Economica"/>
              <a:buNone/>
              <a:defRPr sz="4200">
                <a:solidFill>
                  <a:srgbClr val="666666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Open Sans"/>
              <a:buChar char="●"/>
              <a:defRPr sz="1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Open Sans"/>
              <a:buChar char="○"/>
              <a:defRPr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Open Sans"/>
              <a:buChar char="■"/>
              <a:defRPr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Open Sans"/>
              <a:buChar char="●"/>
              <a:defRPr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Open Sans"/>
              <a:buChar char="○"/>
              <a:defRPr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Open Sans"/>
              <a:buChar char="■"/>
              <a:defRPr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Open Sans"/>
              <a:buChar char="●"/>
              <a:defRPr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Open Sans"/>
              <a:buChar char="○"/>
              <a:defRPr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400"/>
              <a:buFont typeface="Open Sans"/>
              <a:buChar char="■"/>
              <a:defRPr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666666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rgbClr val="666666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rgbClr val="666666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rgbClr val="666666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rgbClr val="666666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rgbClr val="666666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rgbClr val="666666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rgbClr val="666666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rgbClr val="666666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ffmarcos" TargetMode="Externa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3044700" y="3283276"/>
            <a:ext cx="3054600" cy="5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@morcas</a:t>
            </a:r>
            <a:endParaRPr/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7900" y="1171100"/>
            <a:ext cx="3188199" cy="16716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3720750" y="2405125"/>
            <a:ext cx="17025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rgbClr val="354983"/>
                </a:solidFill>
                <a:latin typeface="Economica"/>
                <a:ea typeface="Economica"/>
                <a:cs typeface="Economica"/>
                <a:sym typeface="Economica"/>
              </a:rPr>
              <a:t>&amp; cultura</a:t>
            </a:r>
            <a:endParaRPr sz="3500">
              <a:solidFill>
                <a:srgbClr val="35498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uejs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