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99325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99325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b8525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b8525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100"/>
              <a:buFont typeface="Economica"/>
              <a:buNone/>
              <a:defRPr sz="21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0"/>
              <a:buNone/>
              <a:defRPr sz="16000">
                <a:solidFill>
                  <a:srgbClr val="41B88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498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3000"/>
              <a:buNone/>
              <a:defRPr sz="3000"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800"/>
              <a:buNone/>
              <a:defRPr sz="4800">
                <a:solidFill>
                  <a:srgbClr val="41B8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549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4200"/>
              <a:buNone/>
              <a:defRPr>
                <a:solidFill>
                  <a:srgbClr val="41B88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2400"/>
              <a:buFont typeface="Economica"/>
              <a:buNone/>
              <a:defRPr sz="2400">
                <a:solidFill>
                  <a:srgbClr val="41B883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200"/>
              <a:buFont typeface="Economica"/>
              <a:buNone/>
              <a:defRPr sz="42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fmarcos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6704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vue.js	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3785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@morcas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925" y="1306975"/>
            <a:ext cx="1086150" cy="10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s01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uejs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