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A140-E193-C04B-A0D9-432644840A51}" v="24" dt="2020-01-21T17:50:3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ole" userId="725ce5a55aa425b7" providerId="LiveId" clId="{D9A4A140-E193-C04B-A0D9-432644840A51}"/>
    <pc:docChg chg="undo custSel addSld modSld">
      <pc:chgData name="Adam Cole" userId="725ce5a55aa425b7" providerId="LiveId" clId="{D9A4A140-E193-C04B-A0D9-432644840A51}" dt="2020-01-21T17:50:34.562" v="344"/>
      <pc:docMkLst>
        <pc:docMk/>
      </pc:docMkLst>
      <pc:sldChg chg="modSp add">
        <pc:chgData name="Adam Cole" userId="725ce5a55aa425b7" providerId="LiveId" clId="{D9A4A140-E193-C04B-A0D9-432644840A51}" dt="2020-01-18T13:03:27.747" v="296" actId="27636"/>
        <pc:sldMkLst>
          <pc:docMk/>
          <pc:sldMk cId="2106660363" sldId="265"/>
        </pc:sldMkLst>
        <pc:spChg chg="mod">
          <ac:chgData name="Adam Cole" userId="725ce5a55aa425b7" providerId="LiveId" clId="{D9A4A140-E193-C04B-A0D9-432644840A51}" dt="2020-01-18T12:52:04.508" v="44" actId="1035"/>
          <ac:spMkLst>
            <pc:docMk/>
            <pc:sldMk cId="2106660363" sldId="265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18T13:03:27.747" v="296" actId="27636"/>
          <ac:spMkLst>
            <pc:docMk/>
            <pc:sldMk cId="2106660363" sldId="265"/>
            <ac:spMk id="3" creationId="{F4A91C9E-4D19-6941-8AF7-02141CECFFC6}"/>
          </ac:spMkLst>
        </pc:spChg>
      </pc:sldChg>
      <pc:sldChg chg="modSp add">
        <pc:chgData name="Adam Cole" userId="725ce5a55aa425b7" providerId="LiveId" clId="{D9A4A140-E193-C04B-A0D9-432644840A51}" dt="2020-01-21T17:50:34.562" v="344"/>
        <pc:sldMkLst>
          <pc:docMk/>
          <pc:sldMk cId="1688005659" sldId="266"/>
        </pc:sldMkLst>
        <pc:spChg chg="mod">
          <ac:chgData name="Adam Cole" userId="725ce5a55aa425b7" providerId="LiveId" clId="{D9A4A140-E193-C04B-A0D9-432644840A51}" dt="2020-01-18T12:52:43.307" v="70" actId="20577"/>
          <ac:spMkLst>
            <pc:docMk/>
            <pc:sldMk cId="1688005659" sldId="266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21T17:50:34.562" v="344"/>
          <ac:spMkLst>
            <pc:docMk/>
            <pc:sldMk cId="1688005659" sldId="266"/>
            <ac:spMk id="3" creationId="{F4A91C9E-4D19-6941-8AF7-02141CECF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8D3B-41E7-2F45-912A-F86FE72DF2E0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AA17-20E1-8146-BB92-AEEA7B71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213-48B8-8743-81D3-B94261C4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44300-A265-1A4B-9647-1360D2B9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DA6-9A44-9F4D-8CCA-0572686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2D1-F99B-B34E-9B83-621EC89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D5F-5B24-F341-BF34-0B86387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EDD-4B5A-EE48-8A15-45BF5F1C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0251-AFE1-6240-A464-E6B8F54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5695-94EE-E046-BA11-F01D755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1D0-2DC6-2345-AD50-50D5C09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32F-3C00-B34D-8341-5909F1E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ED6F-1BFD-F247-9690-36F1559C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09F7-A484-2D4F-83AD-14BFC8C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AE13-F039-2748-AE1C-D8E44D2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6BCE-4C7A-DB4F-9CDA-FF8DBFD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FE77-B9BA-E24C-AA7C-476789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D6B-2209-4F47-BCD3-B307446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3A1-DBD0-744A-8BC3-6B73E10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C58-4782-0345-A578-4D443BC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9ED-11FB-5F4D-A32A-D5E3F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A58-8B7E-2848-BCF1-68B60FA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9D9-4257-AD46-9B84-E3785B6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6D03-5820-0241-83D6-6A436F03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4AD-157D-FD4E-A975-8B80CCC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65C-6D63-B048-A7C8-CE1B880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876-3B2D-2B40-AF0E-6D8F63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4D1-E6CA-9241-9537-F0F3FB4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6DD3-D578-2D44-A7A1-D08328F8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8207-A5DC-2647-8318-E717A62D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881-5ACD-FD41-89F7-A1206E85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E19F-1CD7-8842-81C3-B3E7F9FE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4D8B-E95C-4843-BF93-83FE67C4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83F-0DC6-CD44-8EC7-2F353482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B523-7759-4D48-9CD7-49DB8CD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17-6FD7-B748-A13C-28CC597D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0B78-EBF2-E14F-AC37-1108D7DD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BA176-3E6C-804F-B330-0233364BB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E174-4FED-EB42-8895-9BBF1526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1CD6-23E3-C646-A546-34A43722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2CD2-0F74-534A-9654-7EF3F6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4A2-5D9E-5345-8549-6655933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690F0-8A95-F149-A775-72DF9CD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62DF-335E-D144-80E8-C80A063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871B-C217-2E45-B82E-7CB5319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DB6C-4D3E-EE4E-B5EB-442B3FD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5D1D-3286-1240-8828-FED2C31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EE56-64A0-1146-B599-567C1FA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B16-DA5E-CC4A-90EB-6ED6DE3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1A5A-E536-5540-ADA4-EDF218DA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1B3D-8A84-2444-ADA4-63A0640C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B88D-F319-2A49-A285-D66BAF2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D47-60C7-6042-8A95-62FA49B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A2AC-1AFC-6843-ACD5-374B8600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E7B-EEB3-F144-8E01-799F8CB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4C3-E5C4-544F-81E8-749B0306F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A859-E7F0-E343-A0B0-F302A0C8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CFD-B47B-724B-BA9B-ECC166C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3F22-B7C8-5B41-8983-315DAFB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EC1B-5F92-1D4A-9250-88F911D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ED94-0C0F-7B45-9EE8-2FCDF84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495A-080E-7947-8C1F-1BE476F1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0E18-906D-BB4A-B450-BF91716F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6962-342C-CB4F-9D7B-8F7E9D77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8F3C-F7E4-F44F-9629-1E9D1348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roramj.com/stra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A33EA7-8E97-494A-ACC2-87300431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Adam Cole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F062-4C14-F948-A631-BAD08E7E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HealthChain Cannabis Prescriber 2.0</a:t>
            </a:r>
          </a:p>
        </p:txBody>
      </p:sp>
    </p:spTree>
    <p:extLst>
      <p:ext uri="{BB962C8B-B14F-4D97-AF65-F5344CB8AC3E}">
        <p14:creationId xmlns:p14="http://schemas.microsoft.com/office/powerpoint/2010/main" val="16148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binet, screenshot&#10;&#10;Description automatically generated">
            <a:extLst>
              <a:ext uri="{FF2B5EF4-FFF2-40B4-BE49-F238E27FC236}">
                <a16:creationId xmlns:a16="http://schemas.microsoft.com/office/drawing/2014/main" id="{68B15E08-AE88-1F42-BB37-607A3B619BD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56" y="2106707"/>
            <a:ext cx="8891288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3790-A0AA-5E4A-8FC9-8E2E000F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947855"/>
            <a:ext cx="9120556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40B6A-1E99-3C4F-8922-4E2E5FE1269C}"/>
              </a:ext>
            </a:extLst>
          </p:cNvPr>
          <p:cNvSpPr txBox="1"/>
          <p:nvPr/>
        </p:nvSpPr>
        <p:spPr>
          <a:xfrm>
            <a:off x="164386" y="287677"/>
            <a:ext cx="5147353" cy="8647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Demographics &amp; Prescribed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572B-C2B7-0745-8BC6-27F4886586C0}"/>
              </a:ext>
            </a:extLst>
          </p:cNvPr>
          <p:cNvSpPr txBox="1"/>
          <p:nvPr/>
        </p:nvSpPr>
        <p:spPr>
          <a:xfrm>
            <a:off x="164385" y="1152395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EEC7-9DDA-2047-B24D-C1FC8C8CA530}"/>
              </a:ext>
            </a:extLst>
          </p:cNvPr>
          <p:cNvSpPr txBox="1"/>
          <p:nvPr/>
        </p:nvSpPr>
        <p:spPr>
          <a:xfrm>
            <a:off x="164385" y="1728592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Suggest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324EC-063F-8D4E-BAEE-5F96459F330C}"/>
              </a:ext>
            </a:extLst>
          </p:cNvPr>
          <p:cNvSpPr txBox="1"/>
          <p:nvPr/>
        </p:nvSpPr>
        <p:spPr>
          <a:xfrm>
            <a:off x="164385" y="2305211"/>
            <a:ext cx="3430585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667F-C6C4-2747-A8B1-6BE820E0E0C1}"/>
              </a:ext>
            </a:extLst>
          </p:cNvPr>
          <p:cNvSpPr txBox="1"/>
          <p:nvPr/>
        </p:nvSpPr>
        <p:spPr>
          <a:xfrm>
            <a:off x="3596445" y="2305211"/>
            <a:ext cx="1715293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3EFB-CE4B-C04F-A1A7-24CE20D564E1}"/>
              </a:ext>
            </a:extLst>
          </p:cNvPr>
          <p:cNvSpPr txBox="1"/>
          <p:nvPr/>
        </p:nvSpPr>
        <p:spPr>
          <a:xfrm>
            <a:off x="5728028" y="287677"/>
            <a:ext cx="6299586" cy="6341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600" b="1" dirty="0">
                <a:latin typeface="+mj-lt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Name, DOB (age), Gender (at birth)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Optional: Identifies as, weight, height,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Treatment: Condition(s), symptom(s)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Contraindications: Hx, Med Hx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CBD &gt;=, THC &lt;=,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Show secondary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stock, avoid munchies, avoid intoxication, avoid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LP, CBD, THC, forma, rating, in-stock,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Big picture, description, Total 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Strain: Indica, Sativa, Hybrid</a:t>
            </a:r>
          </a:p>
          <a:p>
            <a:r>
              <a:rPr lang="en-US" sz="1600" dirty="0">
                <a:latin typeface="+mj-lt"/>
              </a:rPr>
              <a:t>Format: Dried, oil, decarb, blend, </a:t>
            </a:r>
            <a:r>
              <a:rPr lang="en-US" sz="1600" dirty="0" err="1">
                <a:latin typeface="+mj-lt"/>
              </a:rPr>
              <a:t>Softgels</a:t>
            </a:r>
            <a:r>
              <a:rPr lang="en-US" sz="1600" dirty="0">
                <a:latin typeface="+mj-lt"/>
              </a:rPr>
              <a:t>, Dissolve strips</a:t>
            </a:r>
          </a:p>
          <a:p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: </a:t>
            </a:r>
            <a:r>
              <a:rPr lang="en-CA" sz="1600" dirty="0">
                <a:hlinkClick r:id="rId2"/>
              </a:rPr>
              <a:t>https://www.auroramj.com</a:t>
            </a:r>
            <a:r>
              <a:rPr lang="en-CA" sz="1600">
                <a:hlinkClick r:id="rId2"/>
              </a:rPr>
              <a:t>/strains/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n/a or non-legible value of THC --&gt; default = 0% (counsellor uses judgement)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 err="1"/>
              <a:t>terepens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to patient demographics: allergies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MD includes g/day --&gt; counsellor converts to g/month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 Pt. demographics possibly show duration *e.g. 6 </a:t>
            </a:r>
            <a:r>
              <a:rPr lang="en-US" dirty="0" err="1"/>
              <a:t>mos</a:t>
            </a:r>
            <a:r>
              <a:rPr lang="en-US" dirty="0"/>
              <a:t>" (doesn't actually impact counsellor in CRX; but is valuable for setting follow-up visit)</a:t>
            </a:r>
          </a:p>
        </p:txBody>
      </p:sp>
    </p:spTree>
    <p:extLst>
      <p:ext uri="{BB962C8B-B14F-4D97-AF65-F5344CB8AC3E}">
        <p14:creationId xmlns:p14="http://schemas.microsoft.com/office/powerpoint/2010/main" val="21066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CCC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FYI (no action required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renewal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registration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 by medical document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gets exactly what they chose with the counsellor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Adam: Consider removing contraindications as it could train counsellor to depend on it. (e.g. blood thinners are important to know)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Automatically pull up the patient from Ora (CC prescriber is in patient context of Ora)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Current: Locate patient by: phone number, email, full name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review: not being done by counsellors, but would be useful for data science (automate through email survey; option for counsellor to perform/skip/send email survey)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Devon Kerr: populates DB (in-stock, price updates) every (ideally) morning; and oil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CC To 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However, Dr/NP should not be allowed to enter "n/a" or non-numeric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6 or 7 basic terpenes (NP Shirley know terpenes)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formats: flower, oil, pills/capsule, patient ready/decarb, edibles, vapes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Desire to back-order out-of-stock product and/or for LP to refill 1~2 </a:t>
            </a:r>
            <a:r>
              <a:rPr lang="en-US" dirty="0" err="1"/>
              <a:t>wks</a:t>
            </a:r>
            <a:r>
              <a:rPr lang="en-US" dirty="0"/>
              <a:t> before duration 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filter: "compassionate pricing" (filters out LPs that don't offer compassionate pricing)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encouraged not to specify strain; CBD is open; THC is important variable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a per product oil to dried %THC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Could use same product for both night and day (dilute oil more in the day than at night)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Default order size based on 5gm for dried or 1 bottle for oil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Roe: larger font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Iterate through multiple MDs in one session. (CRX requires logging out and logging back in)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Pts are now averaging 2~3 MDs each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 each MD's order is completing, mark the MD as completed and iterate to next 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allowing counsellor to select follow-up appointment time with patient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signing option (</a:t>
            </a:r>
            <a:r>
              <a:rPr lang="en-US" dirty="0" err="1"/>
              <a:t>docusign</a:t>
            </a:r>
            <a:r>
              <a:rPr lang="en-US" dirty="0"/>
              <a:t> or express consent or...) – Kim currently signs </a:t>
            </a:r>
            <a:r>
              <a:rPr lang="en-US" dirty="0" err="1"/>
              <a:t>o.b.o.</a:t>
            </a:r>
            <a:r>
              <a:rPr lang="en-US" dirty="0"/>
              <a:t> pt.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ODSB for Vape (understand from Nasir / Kim)</a:t>
            </a:r>
          </a:p>
        </p:txBody>
      </p:sp>
    </p:spTree>
    <p:extLst>
      <p:ext uri="{BB962C8B-B14F-4D97-AF65-F5344CB8AC3E}">
        <p14:creationId xmlns:p14="http://schemas.microsoft.com/office/powerpoint/2010/main" val="1688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5057-CDDC-2840-A967-91CEAF6A090B}"/>
              </a:ext>
            </a:extLst>
          </p:cNvPr>
          <p:cNvSpPr txBox="1"/>
          <p:nvPr/>
        </p:nvSpPr>
        <p:spPr>
          <a:xfrm>
            <a:off x="0" y="3331923"/>
            <a:ext cx="121919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Scratch work follows</a:t>
            </a:r>
          </a:p>
        </p:txBody>
      </p:sp>
    </p:spTree>
    <p:extLst>
      <p:ext uri="{BB962C8B-B14F-4D97-AF65-F5344CB8AC3E}">
        <p14:creationId xmlns:p14="http://schemas.microsoft.com/office/powerpoint/2010/main" val="28863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53385C-DD86-B64C-98FC-69C17E8E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704853"/>
            <a:ext cx="9144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F6E-0C81-D847-A8AF-794E3D9F2F7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96" y="762000"/>
            <a:ext cx="88240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804E-00C4-BA4B-90A8-6604C7CCE7E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827" y="690281"/>
            <a:ext cx="3478348" cy="5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7A084-08C3-514B-A7EB-8A4FB78F930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507" y="1055994"/>
            <a:ext cx="8642987" cy="4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569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HealthChain Cannabis Prescriber 2.0</vt:lpstr>
      <vt:lpstr>PowerPoint Presentation</vt:lpstr>
      <vt:lpstr>To do</vt:lpstr>
      <vt:lpstr>CCC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HealthChain Cannabis Prescriber 2.0</dc:title>
  <dc:creator>Adam Cole</dc:creator>
  <cp:lastModifiedBy>Adam Cole</cp:lastModifiedBy>
  <cp:revision>1</cp:revision>
  <dcterms:created xsi:type="dcterms:W3CDTF">2019-12-09T23:45:19Z</dcterms:created>
  <dcterms:modified xsi:type="dcterms:W3CDTF">2020-01-21T17:50:44Z</dcterms:modified>
</cp:coreProperties>
</file>