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61404-9463-4D3A-B862-10ED2BF1EC63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6BE9C-354C-4B8C-A99F-76479E55048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820" y="1272540"/>
            <a:ext cx="9144000" cy="1946275"/>
          </a:xfrm>
        </p:spPr>
        <p:txBody>
          <a:bodyPr/>
          <a:lstStyle/>
          <a:p>
            <a:r>
              <a:rPr lang="en-IN" dirty="0" err="1"/>
              <a:t>Laporan</a:t>
            </a:r>
            <a:r>
              <a:rPr lang="en-IN" dirty="0"/>
              <a:t> </a:t>
            </a:r>
            <a:r>
              <a:rPr lang="en-IN" dirty="0" err="1"/>
              <a:t>Gangguan</a:t>
            </a:r>
            <a:r>
              <a:rPr lang="en-IN" dirty="0"/>
              <a:t> </a:t>
            </a:r>
            <a:r>
              <a:rPr lang="en-IN" dirty="0" err="1"/>
              <a:t>Jaringan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3930"/>
            <a:ext cx="9144000" cy="513715"/>
          </a:xfrm>
        </p:spPr>
        <p:txBody>
          <a:bodyPr>
            <a:noAutofit/>
          </a:bodyPr>
          <a:lstStyle/>
          <a:p>
            <a:pPr fontAlgn="t"/>
            <a:r>
              <a:rPr lang="en-IN" sz="3200" u="sng" dirty="0"/>
              <a:t>Bulan September 2022</a:t>
            </a:r>
          </a:p>
        </p:txBody>
      </p:sp>
      <p:pic>
        <p:nvPicPr>
          <p:cNvPr id="3076" name="Picture 4" descr="Download Logo PT Pos Indonesia PNG Vector Corel | Desaintasik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" y="112395"/>
            <a:ext cx="1692275" cy="116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erkas:Logo BUMN Untuk Indonesia 2020.svg - Wikipedia bahasa Indonesia,  ensiklopedia beb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460" y="339725"/>
            <a:ext cx="3122295" cy="56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/>
          <p:nvPr/>
        </p:nvSpPr>
        <p:spPr>
          <a:xfrm>
            <a:off x="2064385" y="4387850"/>
            <a:ext cx="83591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dirty="0">
                <a:sym typeface="+mn-ea"/>
              </a:rPr>
              <a:t>Divisi Information Technology Architecture Infrastructure and Security</a:t>
            </a:r>
            <a:endParaRPr lang="en-IN" dirty="0"/>
          </a:p>
          <a:p>
            <a:pPr algn="ctr"/>
            <a:r>
              <a:rPr lang="en-IN" dirty="0">
                <a:sym typeface="+mn-ea"/>
              </a:rPr>
              <a:t>Bagian Network and Security Operation Center</a:t>
            </a:r>
          </a:p>
          <a:p>
            <a:pPr algn="ctr"/>
            <a:r>
              <a:rPr lang="en-US" dirty="0"/>
              <a:t>Bagian Data Center, Network and Security Information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75740"/>
          </a:xfrm>
        </p:spPr>
        <p:txBody>
          <a:bodyPr>
            <a:normAutofit/>
          </a:bodyPr>
          <a:lstStyle/>
          <a:p>
            <a:pPr algn="ctr"/>
            <a:r>
              <a:rPr lang="en-IN" sz="2000" dirty="0"/>
              <a:t>Data </a:t>
            </a:r>
            <a:r>
              <a:rPr lang="en-IN" sz="2000" dirty="0" err="1"/>
              <a:t>Penanganan</a:t>
            </a:r>
            <a:r>
              <a:rPr lang="en-IN" sz="2000" dirty="0"/>
              <a:t> </a:t>
            </a:r>
            <a:r>
              <a:rPr lang="en-IN" sz="2000" dirty="0" err="1"/>
              <a:t>Gangguan</a:t>
            </a:r>
            <a:r>
              <a:rPr lang="en-IN" sz="2000" dirty="0"/>
              <a:t> </a:t>
            </a:r>
            <a:r>
              <a:rPr lang="en-IN" sz="2000" dirty="0" err="1"/>
              <a:t>Jaringan</a:t>
            </a:r>
            <a:r>
              <a:rPr lang="en-IN" sz="2000" dirty="0"/>
              <a:t> Via </a:t>
            </a:r>
            <a:r>
              <a:rPr lang="en-IN" sz="2000" dirty="0" err="1"/>
              <a:t>Tiket</a:t>
            </a:r>
            <a:r>
              <a:rPr lang="en-IN" sz="2000" dirty="0"/>
              <a:t> </a:t>
            </a:r>
            <a:r>
              <a:rPr lang="en-IN" sz="2000" dirty="0" err="1"/>
              <a:t>Agustus</a:t>
            </a:r>
            <a:r>
              <a:rPr lang="en-IN" sz="2000" dirty="0">
                <a:sym typeface="+mn-ea"/>
              </a:rPr>
              <a:t> 2022 </a:t>
            </a:r>
          </a:p>
        </p:txBody>
      </p:sp>
      <p:pic>
        <p:nvPicPr>
          <p:cNvPr id="8" name="Picture 4" descr="Download Logo PT Pos Indonesia PNG Vector Corel | Desaintasik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" y="130810"/>
            <a:ext cx="1490980" cy="102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erkas:Logo BUMN Untuk Indonesia 2020.svg - Wikipedia bahasa Indonesia,  ensiklopedia beba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0" y="339725"/>
            <a:ext cx="2992755" cy="53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/>
          <p:nvPr/>
        </p:nvGraphicFramePr>
        <p:xfrm>
          <a:off x="351155" y="1691005"/>
          <a:ext cx="5847715" cy="467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3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94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Jenis Gangguan 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Total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Gangguan ASTINET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chemeClr val="tx1"/>
                          </a:solidFill>
                          <a:latin typeface="Calibri" panose="020F0502020204030204" charset="-122"/>
                        </a:rPr>
                        <a:t>6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28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Gangguan Backup Lintas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chemeClr val="tx1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Gangguan M2M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chemeClr val="tx1"/>
                          </a:solidFill>
                          <a:latin typeface="Calibri" panose="020F0502020204030204" charset="-122"/>
                        </a:rPr>
                        <a:t>9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Gangguan Router Mikrotik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chemeClr val="tx1"/>
                          </a:solidFill>
                          <a:latin typeface="Calibri" panose="020F0502020204030204" charset="-122"/>
                        </a:rPr>
                        <a:t>5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Gangguan Manggoesky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chemeClr val="tx1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VPN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chemeClr val="tx1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Lain-Lain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chemeClr val="tx1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9430"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Total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29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chemeClr val="tx1"/>
                          </a:solidFill>
                          <a:latin typeface="Calibri" panose="020F0502020204030204" charset="-122"/>
                        </a:rPr>
                        <a:t>22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/>
        </p:nvSpPr>
        <p:spPr>
          <a:xfrm>
            <a:off x="6404610" y="1346835"/>
            <a:ext cx="5029200" cy="344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600" dirty="0">
                <a:sym typeface="+mn-ea"/>
              </a:rPr>
              <a:t>Total Gangguan per Regional</a:t>
            </a: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838200" y="1276350"/>
            <a:ext cx="4781550" cy="396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600" dirty="0">
                <a:sym typeface="+mn-ea"/>
              </a:rPr>
              <a:t>Rekap Gangguan Jaringan per Layanan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1"/>
          </p:nvPr>
        </p:nvGraphicFramePr>
        <p:xfrm>
          <a:off x="6404610" y="1691005"/>
          <a:ext cx="5407660" cy="4672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62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5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3705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Nama Kantor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OPEN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CLOSE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OPEN 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CLOSE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OPEN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CLOSE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OPEN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CLOSE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Regional 1 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Regional 2 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Regional 3 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Regional 4 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Regional 5 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Regional 6 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435"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Total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18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3705"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Total Tiket Gangguan 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29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IN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" y="280352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TERIMAKASIH</a:t>
            </a:r>
          </a:p>
        </p:txBody>
      </p:sp>
      <p:pic>
        <p:nvPicPr>
          <p:cNvPr id="4" name="Picture 4" descr="Download Logo PT Pos Indonesia PNG Vector Corel | Desaintasik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" y="112250"/>
            <a:ext cx="1805305" cy="123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Berkas:Logo BUMN Untuk Indonesia 2020.svg - Wikipedia bahasa Indonesia,  ensiklopedia beb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015" y="339938"/>
            <a:ext cx="3369945" cy="60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213</Words>
  <Application>Microsoft Office PowerPoint</Application>
  <PresentationFormat>Widescreen</PresentationFormat>
  <Paragraphs>159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Laporan Gangguan Jaringan</vt:lpstr>
      <vt:lpstr>Data Penanganan Gangguan Jaringan Via Tiket Agustus 2022 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Availability &amp; Gangguan Jaringan</dc:title>
  <dc:creator>Acer</dc:creator>
  <cp:lastModifiedBy>Muhammad Raditya E</cp:lastModifiedBy>
  <cp:revision>44</cp:revision>
  <dcterms:created xsi:type="dcterms:W3CDTF">2022-08-01T10:48:00Z</dcterms:created>
  <dcterms:modified xsi:type="dcterms:W3CDTF">2022-10-16T07:41:49Z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8E7435D298214F13B3A62943A5561F3C</vt:lpwstr>
  </property>
  <property fmtid="{D5CDD505-2E9C-101B-9397-08002B2CF9AE}" pid="3" name="KSOProductBuildVer">
    <vt:lpwstr>1033-11.2.0.11341</vt:lpwstr>
  </property>
</Properties>
</file>