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Bold" charset="1" panose="020B08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Light Bold Italics" charset="1" panose="020B0806030504020204"/>
      <p:regular r:id="rId17"/>
    </p:embeddedFon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  <p:embeddedFont>
      <p:font typeface="Open Sans Italics" charset="1" panose="020B0606030504020204"/>
      <p:regular r:id="rId20"/>
    </p:embeddedFont>
    <p:embeddedFont>
      <p:font typeface="Open Sans Bold Italics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238733"/>
            <a:ext cx="13316350" cy="4062855"/>
            <a:chOff x="0" y="0"/>
            <a:chExt cx="17755133" cy="54171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09550"/>
              <a:ext cx="17755133" cy="42330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2000" spc="1200">
                  <a:solidFill>
                    <a:srgbClr val="F3CD74"/>
                  </a:solidFill>
                  <a:latin typeface="Glacial Indifference Bold"/>
                </a:rPr>
                <a:t>BELAJAR</a:t>
              </a:r>
              <a:r>
                <a:rPr lang="en-US" sz="12000" spc="1200">
                  <a:solidFill>
                    <a:srgbClr val="F3CD74"/>
                  </a:solidFill>
                  <a:latin typeface="Glacial Indifference Bold"/>
                </a:rPr>
                <a:t>  </a:t>
              </a:r>
            </a:p>
            <a:p>
              <a:pPr>
                <a:lnSpc>
                  <a:spcPts val="11999"/>
                </a:lnSpc>
              </a:pPr>
              <a:r>
                <a:rPr lang="en-US" sz="11999" spc="1199">
                  <a:solidFill>
                    <a:srgbClr val="F3CD74"/>
                  </a:solidFill>
                  <a:latin typeface="Glacial Indifference Bold"/>
                </a:rPr>
                <a:t>MYSQL</a:t>
              </a:r>
              <a:r>
                <a:rPr lang="en-US" sz="11999" spc="1199">
                  <a:solidFill>
                    <a:srgbClr val="F3CD74"/>
                  </a:solidFill>
                  <a:latin typeface="Glacial Indifference Bold"/>
                </a:rPr>
                <a:t>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632994"/>
              <a:ext cx="12675133" cy="784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>
                  <a:solidFill>
                    <a:srgbClr val="5DCAD1"/>
                  </a:solidFill>
                  <a:latin typeface="Glacial Indifference"/>
                </a:rPr>
                <a:t>Mohammad Raditya Syahmaulana</a:t>
              </a:r>
              <a:r>
                <a:rPr lang="en-US" sz="3600">
                  <a:solidFill>
                    <a:srgbClr val="5DCAD1"/>
                  </a:solidFill>
                  <a:latin typeface="Glacial Indifference"/>
                </a:rPr>
                <a:t>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164061" y="-2286000"/>
            <a:ext cx="7014173" cy="6061673"/>
            <a:chOff x="0" y="0"/>
            <a:chExt cx="9352231" cy="8082231"/>
          </a:xfrm>
        </p:grpSpPr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-2700000">
              <a:off x="1183615" y="1183615"/>
              <a:ext cx="5715000" cy="5715000"/>
              <a:chOff x="0" y="0"/>
              <a:chExt cx="2653030" cy="265303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2700000">
              <a:off x="2453615" y="1183615"/>
              <a:ext cx="5715000" cy="5715000"/>
              <a:chOff x="0" y="0"/>
              <a:chExt cx="1913890" cy="191389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r="r" b="b" t="t" l="l"/>
                <a:pathLst>
                  <a:path h="2654300" w="265303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81400" y="4143375"/>
            <a:ext cx="2571750" cy="25717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58125" y="4143375"/>
            <a:ext cx="2571750" cy="257175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926967" y="-2360053"/>
            <a:ext cx="5911335" cy="6244106"/>
            <a:chOff x="0" y="0"/>
            <a:chExt cx="7881780" cy="8325474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1183201" y="0"/>
              <a:ext cx="6698578" cy="6698578"/>
              <a:chOff x="0" y="0"/>
              <a:chExt cx="2787650" cy="278765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r="r" b="b" t="t" l="l"/>
                <a:pathLst>
                  <a:path h="2787650" w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1626896"/>
              <a:ext cx="6698578" cy="6698578"/>
              <a:chOff x="-2540" y="-2540"/>
              <a:chExt cx="6355080" cy="635508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2F5972"/>
              </a:solidFill>
            </p:spPr>
          </p:sp>
        </p:grpSp>
      </p:grpSp>
      <p:grpSp>
        <p:nvGrpSpPr>
          <p:cNvPr name="Group 11" id="11"/>
          <p:cNvGrpSpPr/>
          <p:nvPr/>
        </p:nvGrpSpPr>
        <p:grpSpPr>
          <a:xfrm rot="0">
            <a:off x="13734850" y="4143375"/>
            <a:ext cx="2571750" cy="257175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DCAD1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57614" y="4819589"/>
            <a:ext cx="1219323" cy="121932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95564" y="4599800"/>
            <a:ext cx="1896871" cy="1658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22107" y="4848256"/>
            <a:ext cx="1597235" cy="1161989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028700" y="7213828"/>
            <a:ext cx="4762900" cy="1617821"/>
            <a:chOff x="0" y="0"/>
            <a:chExt cx="6350533" cy="215709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6350533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359">
                  <a:solidFill>
                    <a:srgbClr val="F5FBF9"/>
                  </a:solidFill>
                  <a:latin typeface="Glacial Indifference"/>
                </a:rPr>
                <a:t>LINKEDIN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882650"/>
              <a:ext cx="6350533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EFEFE"/>
                  </a:solidFill>
                  <a:latin typeface="Glacial Indifference"/>
                </a:rPr>
                <a:t>https://www.linkedin.com/in/mradityas/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619675" y="7213828"/>
            <a:ext cx="4762900" cy="1122521"/>
            <a:chOff x="0" y="0"/>
            <a:chExt cx="6350533" cy="149669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0"/>
              <a:ext cx="6350533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359">
                  <a:solidFill>
                    <a:srgbClr val="F5FBF9"/>
                  </a:solidFill>
                  <a:latin typeface="Glacial Indifference"/>
                </a:rPr>
                <a:t>GITHUB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882650"/>
              <a:ext cx="6350533" cy="614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EFEFE"/>
                  </a:solidFill>
                  <a:latin typeface="Glacial Indifference"/>
                </a:rPr>
                <a:t>https://github.com/mradityas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639275" y="7213828"/>
            <a:ext cx="4762900" cy="1122521"/>
            <a:chOff x="0" y="0"/>
            <a:chExt cx="6350533" cy="1496695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0"/>
              <a:ext cx="6350533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359">
                  <a:solidFill>
                    <a:srgbClr val="F5FBF9"/>
                  </a:solidFill>
                  <a:latin typeface="Glacial Indifference"/>
                </a:rPr>
                <a:t>EMAIL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882650"/>
              <a:ext cx="6350533" cy="614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>
                  <a:solidFill>
                    <a:srgbClr val="FEFEFE"/>
                  </a:solidFill>
                  <a:latin typeface="Glacial Indifference"/>
                </a:rPr>
                <a:t>mradityas123@gmail.com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4727051" y="857250"/>
            <a:ext cx="792256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Light Bold"/>
              </a:rPr>
              <a:t>Terima Kasih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842751" y="2434755"/>
            <a:ext cx="8602498" cy="541749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04404" y="343245"/>
            <a:ext cx="843959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EFEFE"/>
                </a:solidFill>
                <a:latin typeface="Open Sans Light Bold"/>
              </a:rPr>
              <a:t>Data pertama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328" r="942" b="59815"/>
          <a:stretch>
            <a:fillRect/>
          </a:stretch>
        </p:blipFill>
        <p:spPr>
          <a:xfrm flipH="false" flipV="false" rot="0">
            <a:off x="139432" y="2269066"/>
            <a:ext cx="9895090" cy="753794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649" t="36837" r="649" b="0"/>
          <a:stretch>
            <a:fillRect/>
          </a:stretch>
        </p:blipFill>
        <p:spPr>
          <a:xfrm flipH="false" flipV="false" rot="0">
            <a:off x="10034523" y="186289"/>
            <a:ext cx="7977408" cy="991442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04404" y="343245"/>
            <a:ext cx="703748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EFEFE"/>
                </a:solidFill>
                <a:latin typeface="Open Sans Light Bold"/>
              </a:rPr>
              <a:t>Data kedua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950224" y="3058466"/>
            <a:ext cx="12387552" cy="417006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04404" y="343245"/>
            <a:ext cx="628129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EFEFE"/>
                </a:solidFill>
                <a:latin typeface="Open Sans Light Bold"/>
              </a:rPr>
              <a:t>Ekspektasi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404" y="343245"/>
            <a:ext cx="745852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EFEFE"/>
                </a:solidFill>
                <a:latin typeface="Open Sans Light Bold"/>
              </a:rPr>
              <a:t>Keterangan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13658" y="3016342"/>
            <a:ext cx="11660684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EFEFE"/>
                </a:solidFill>
                <a:latin typeface="Open Sans"/>
              </a:rPr>
              <a:t>Data pertama bernama pengguna</a:t>
            </a: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EFEFE"/>
                </a:solidFill>
                <a:latin typeface="Open Sans"/>
              </a:rPr>
              <a:t>Data kedua bernama transaksi</a:t>
            </a: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EFEFE"/>
                </a:solidFill>
                <a:latin typeface="Open Sans"/>
              </a:rPr>
              <a:t>Pengerjaan menggunakan Mysql</a:t>
            </a: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EFEFE"/>
                </a:solidFill>
                <a:latin typeface="Open Sans"/>
              </a:rPr>
              <a:t>Database sudah dibuat</a:t>
            </a: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EFEFE"/>
                </a:solidFill>
                <a:latin typeface="Open Sans"/>
              </a:rPr>
              <a:t>Data csv sudah diupload ke Mysql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08176" y="3671151"/>
            <a:ext cx="12082197" cy="129771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262051" y="5324699"/>
            <a:ext cx="4102184" cy="393360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04404" y="343245"/>
            <a:ext cx="1385068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EFEFE"/>
                </a:solidFill>
                <a:latin typeface="Open Sans Light Bold"/>
              </a:rPr>
              <a:t>Pengerjaan Ekspektasi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98281"/>
            <a:ext cx="224715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EFEFE"/>
                </a:solidFill>
                <a:latin typeface="Open Sans Bold"/>
              </a:rPr>
              <a:t>Poin 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86607" y="3455900"/>
            <a:ext cx="12855277" cy="196277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680707" y="4262441"/>
            <a:ext cx="6848839" cy="536324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04404" y="343245"/>
            <a:ext cx="1385068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EFEFE"/>
                </a:solidFill>
                <a:latin typeface="Open Sans Light Bold"/>
              </a:rPr>
              <a:t>Pengerjaan Ekspektasi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5128" y="2298281"/>
            <a:ext cx="22352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EFEFE"/>
                </a:solidFill>
                <a:latin typeface="Open Sans Bold"/>
              </a:rPr>
              <a:t>Poin B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130011" y="3348978"/>
            <a:ext cx="12727972" cy="197090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04404" y="3348978"/>
            <a:ext cx="4203473" cy="669638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04404" y="343245"/>
            <a:ext cx="1385068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EFEFE"/>
                </a:solidFill>
                <a:latin typeface="Open Sans Light Bold"/>
              </a:rPr>
              <a:t>Pengerjaan Ekspektasi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1161" y="2298281"/>
            <a:ext cx="23831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EFEFE"/>
                </a:solidFill>
                <a:latin typeface="Open Sans Bold"/>
              </a:rPr>
              <a:t>Poin C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17302" y="3491402"/>
            <a:ext cx="12501928" cy="42068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692295" y="6059757"/>
            <a:ext cx="7971384" cy="358859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04404" y="343245"/>
            <a:ext cx="1385068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FEFEFE"/>
                </a:solidFill>
                <a:latin typeface="Open Sans Light Bold"/>
              </a:rPr>
              <a:t>Pengerjaan Ekspektasi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7302" y="2298281"/>
            <a:ext cx="24509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EFEFE"/>
                </a:solidFill>
                <a:latin typeface="Open Sans Bold"/>
              </a:rPr>
              <a:t>Poin D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DAFbej2Xel0</dc:identifier>
  <dcterms:modified xsi:type="dcterms:W3CDTF">2011-08-01T06:04:30Z</dcterms:modified>
  <cp:revision>1</cp:revision>
  <dc:title>Belajar Mysql</dc:title>
</cp:coreProperties>
</file>