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0617" y="2760649"/>
            <a:ext cx="13466765" cy="4535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598516" y="7989572"/>
            <a:ext cx="7090966" cy="1217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53532" y="9515"/>
            <a:ext cx="24130" cy="10267950"/>
          </a:xfrm>
          <a:custGeom>
            <a:avLst/>
            <a:gdLst/>
            <a:ahLst/>
            <a:cxnLst/>
            <a:rect l="l" t="t" r="r" b="b"/>
            <a:pathLst>
              <a:path w="24129" h="10267950">
                <a:moveTo>
                  <a:pt x="23768" y="1026795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467" y="2010730"/>
            <a:ext cx="95250" cy="952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467" y="5525454"/>
            <a:ext cx="95250" cy="952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467" y="7478079"/>
            <a:ext cx="95250" cy="952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467" y="8259129"/>
            <a:ext cx="95250" cy="9524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467" y="9040179"/>
            <a:ext cx="95250" cy="95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810997" y="1806254"/>
            <a:ext cx="8169909" cy="588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522" y="3848394"/>
            <a:ext cx="18278475" cy="19050"/>
          </a:xfrm>
          <a:custGeom>
            <a:avLst/>
            <a:gdLst/>
            <a:ahLst/>
            <a:cxnLst/>
            <a:rect l="l" t="t" r="r" b="b"/>
            <a:pathLst>
              <a:path w="18278475" h="19050">
                <a:moveTo>
                  <a:pt x="0" y="0"/>
                </a:moveTo>
                <a:lnTo>
                  <a:pt x="18278475" y="0"/>
                </a:lnTo>
                <a:lnTo>
                  <a:pt x="18278475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344691"/>
            <a:ext cx="10477499" cy="5181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37491" y="4344691"/>
            <a:ext cx="4924424" cy="51530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035061"/>
            <a:ext cx="7521575" cy="958215"/>
          </a:xfrm>
          <a:custGeom>
            <a:avLst/>
            <a:gdLst/>
            <a:ahLst/>
            <a:cxnLst/>
            <a:rect l="l" t="t" r="r" b="b"/>
            <a:pathLst>
              <a:path w="7521575" h="958214">
                <a:moveTo>
                  <a:pt x="7043483" y="958182"/>
                </a:moveTo>
                <a:lnTo>
                  <a:pt x="127671" y="958182"/>
                </a:lnTo>
                <a:lnTo>
                  <a:pt x="78799" y="955708"/>
                </a:lnTo>
                <a:lnTo>
                  <a:pt x="31341" y="948447"/>
                </a:lnTo>
                <a:lnTo>
                  <a:pt x="0" y="940368"/>
                </a:lnTo>
                <a:lnTo>
                  <a:pt x="0" y="17808"/>
                </a:lnTo>
                <a:lnTo>
                  <a:pt x="31341" y="9732"/>
                </a:lnTo>
                <a:lnTo>
                  <a:pt x="78799" y="2473"/>
                </a:lnTo>
                <a:lnTo>
                  <a:pt x="127671" y="0"/>
                </a:lnTo>
                <a:lnTo>
                  <a:pt x="7043483" y="0"/>
                </a:lnTo>
                <a:lnTo>
                  <a:pt x="7092344" y="2473"/>
                </a:lnTo>
                <a:lnTo>
                  <a:pt x="7139795" y="9732"/>
                </a:lnTo>
                <a:lnTo>
                  <a:pt x="7185595" y="21536"/>
                </a:lnTo>
                <a:lnTo>
                  <a:pt x="7229505" y="37644"/>
                </a:lnTo>
                <a:lnTo>
                  <a:pt x="7271282" y="57816"/>
                </a:lnTo>
                <a:lnTo>
                  <a:pt x="7310688" y="81812"/>
                </a:lnTo>
                <a:lnTo>
                  <a:pt x="7347482" y="109390"/>
                </a:lnTo>
                <a:lnTo>
                  <a:pt x="7381423" y="140309"/>
                </a:lnTo>
                <a:lnTo>
                  <a:pt x="7412272" y="174330"/>
                </a:lnTo>
                <a:lnTo>
                  <a:pt x="7439787" y="211211"/>
                </a:lnTo>
                <a:lnTo>
                  <a:pt x="7463728" y="250712"/>
                </a:lnTo>
                <a:lnTo>
                  <a:pt x="7483856" y="292592"/>
                </a:lnTo>
                <a:lnTo>
                  <a:pt x="7499929" y="336611"/>
                </a:lnTo>
                <a:lnTo>
                  <a:pt x="7511707" y="382527"/>
                </a:lnTo>
                <a:lnTo>
                  <a:pt x="7518951" y="430101"/>
                </a:lnTo>
                <a:lnTo>
                  <a:pt x="7521418" y="479091"/>
                </a:lnTo>
                <a:lnTo>
                  <a:pt x="7518951" y="528070"/>
                </a:lnTo>
                <a:lnTo>
                  <a:pt x="7511707" y="575636"/>
                </a:lnTo>
                <a:lnTo>
                  <a:pt x="7499929" y="621547"/>
                </a:lnTo>
                <a:lnTo>
                  <a:pt x="7483856" y="665562"/>
                </a:lnTo>
                <a:lnTo>
                  <a:pt x="7463728" y="707441"/>
                </a:lnTo>
                <a:lnTo>
                  <a:pt x="7439787" y="746942"/>
                </a:lnTo>
                <a:lnTo>
                  <a:pt x="7412272" y="783825"/>
                </a:lnTo>
                <a:lnTo>
                  <a:pt x="7381423" y="817848"/>
                </a:lnTo>
                <a:lnTo>
                  <a:pt x="7347482" y="848771"/>
                </a:lnTo>
                <a:lnTo>
                  <a:pt x="7310688" y="876353"/>
                </a:lnTo>
                <a:lnTo>
                  <a:pt x="7271282" y="900352"/>
                </a:lnTo>
                <a:lnTo>
                  <a:pt x="7229505" y="920528"/>
                </a:lnTo>
                <a:lnTo>
                  <a:pt x="7185595" y="936640"/>
                </a:lnTo>
                <a:lnTo>
                  <a:pt x="7139795" y="948447"/>
                </a:lnTo>
                <a:lnTo>
                  <a:pt x="7092344" y="955708"/>
                </a:lnTo>
                <a:lnTo>
                  <a:pt x="7043483" y="958182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1028703"/>
            <a:ext cx="7527925" cy="970915"/>
          </a:xfrm>
          <a:custGeom>
            <a:avLst/>
            <a:gdLst/>
            <a:ahLst/>
            <a:cxnLst/>
            <a:rect l="l" t="t" r="r" b="b"/>
            <a:pathLst>
              <a:path w="7527925" h="970914">
                <a:moveTo>
                  <a:pt x="0" y="30795"/>
                </a:moveTo>
                <a:lnTo>
                  <a:pt x="0" y="17449"/>
                </a:lnTo>
                <a:lnTo>
                  <a:pt x="35764" y="8768"/>
                </a:lnTo>
                <a:lnTo>
                  <a:pt x="81098" y="2226"/>
                </a:lnTo>
                <a:lnTo>
                  <a:pt x="127669" y="0"/>
                </a:lnTo>
                <a:lnTo>
                  <a:pt x="7043485" y="0"/>
                </a:lnTo>
                <a:lnTo>
                  <a:pt x="7090056" y="2226"/>
                </a:lnTo>
                <a:lnTo>
                  <a:pt x="7135390" y="8768"/>
                </a:lnTo>
                <a:lnTo>
                  <a:pt x="7151653" y="12716"/>
                </a:lnTo>
                <a:lnTo>
                  <a:pt x="127671" y="12716"/>
                </a:lnTo>
                <a:lnTo>
                  <a:pt x="79519" y="15161"/>
                </a:lnTo>
                <a:lnTo>
                  <a:pt x="32742" y="22336"/>
                </a:lnTo>
                <a:lnTo>
                  <a:pt x="0" y="30795"/>
                </a:lnTo>
                <a:close/>
              </a:path>
              <a:path w="7527925" h="970914">
                <a:moveTo>
                  <a:pt x="7151653" y="958182"/>
                </a:moveTo>
                <a:lnTo>
                  <a:pt x="7043483" y="958182"/>
                </a:lnTo>
                <a:lnTo>
                  <a:pt x="7091635" y="955737"/>
                </a:lnTo>
                <a:lnTo>
                  <a:pt x="7138412" y="948561"/>
                </a:lnTo>
                <a:lnTo>
                  <a:pt x="7183573" y="936894"/>
                </a:lnTo>
                <a:lnTo>
                  <a:pt x="7226881" y="920976"/>
                </a:lnTo>
                <a:lnTo>
                  <a:pt x="7268097" y="901045"/>
                </a:lnTo>
                <a:lnTo>
                  <a:pt x="7306981" y="877342"/>
                </a:lnTo>
                <a:lnTo>
                  <a:pt x="7343295" y="850104"/>
                </a:lnTo>
                <a:lnTo>
                  <a:pt x="7376801" y="819573"/>
                </a:lnTo>
                <a:lnTo>
                  <a:pt x="7407259" y="785986"/>
                </a:lnTo>
                <a:lnTo>
                  <a:pt x="7434431" y="749584"/>
                </a:lnTo>
                <a:lnTo>
                  <a:pt x="7458077" y="710606"/>
                </a:lnTo>
                <a:lnTo>
                  <a:pt x="7477960" y="669290"/>
                </a:lnTo>
                <a:lnTo>
                  <a:pt x="7493840" y="625878"/>
                </a:lnTo>
                <a:lnTo>
                  <a:pt x="7505478" y="580607"/>
                </a:lnTo>
                <a:lnTo>
                  <a:pt x="7512636" y="533718"/>
                </a:lnTo>
                <a:lnTo>
                  <a:pt x="7515076" y="485449"/>
                </a:lnTo>
                <a:lnTo>
                  <a:pt x="7512636" y="437180"/>
                </a:lnTo>
                <a:lnTo>
                  <a:pt x="7505478" y="390290"/>
                </a:lnTo>
                <a:lnTo>
                  <a:pt x="7493840" y="345020"/>
                </a:lnTo>
                <a:lnTo>
                  <a:pt x="7477960" y="301607"/>
                </a:lnTo>
                <a:lnTo>
                  <a:pt x="7458077" y="260292"/>
                </a:lnTo>
                <a:lnTo>
                  <a:pt x="7434431" y="221314"/>
                </a:lnTo>
                <a:lnTo>
                  <a:pt x="7407259" y="184911"/>
                </a:lnTo>
                <a:lnTo>
                  <a:pt x="7376801" y="151325"/>
                </a:lnTo>
                <a:lnTo>
                  <a:pt x="7343295" y="120793"/>
                </a:lnTo>
                <a:lnTo>
                  <a:pt x="7306981" y="93556"/>
                </a:lnTo>
                <a:lnTo>
                  <a:pt x="7268097" y="69852"/>
                </a:lnTo>
                <a:lnTo>
                  <a:pt x="7226881" y="49921"/>
                </a:lnTo>
                <a:lnTo>
                  <a:pt x="7183492" y="33982"/>
                </a:lnTo>
                <a:lnTo>
                  <a:pt x="7138412" y="22336"/>
                </a:lnTo>
                <a:lnTo>
                  <a:pt x="7091635" y="15161"/>
                </a:lnTo>
                <a:lnTo>
                  <a:pt x="7043483" y="12716"/>
                </a:lnTo>
                <a:lnTo>
                  <a:pt x="7151653" y="12716"/>
                </a:lnTo>
                <a:lnTo>
                  <a:pt x="7221573" y="34003"/>
                </a:lnTo>
                <a:lnTo>
                  <a:pt x="7261920" y="52243"/>
                </a:lnTo>
                <a:lnTo>
                  <a:pt x="7300257" y="74000"/>
                </a:lnTo>
                <a:lnTo>
                  <a:pt x="7336333" y="99049"/>
                </a:lnTo>
                <a:lnTo>
                  <a:pt x="7369943" y="127183"/>
                </a:lnTo>
                <a:lnTo>
                  <a:pt x="7400884" y="158199"/>
                </a:lnTo>
                <a:lnTo>
                  <a:pt x="7428951" y="191891"/>
                </a:lnTo>
                <a:lnTo>
                  <a:pt x="7453939" y="228054"/>
                </a:lnTo>
                <a:lnTo>
                  <a:pt x="7475644" y="266484"/>
                </a:lnTo>
                <a:lnTo>
                  <a:pt x="7493861" y="306974"/>
                </a:lnTo>
                <a:lnTo>
                  <a:pt x="7508386" y="349321"/>
                </a:lnTo>
                <a:lnTo>
                  <a:pt x="7519014" y="393319"/>
                </a:lnTo>
                <a:lnTo>
                  <a:pt x="7525540" y="438763"/>
                </a:lnTo>
                <a:lnTo>
                  <a:pt x="7527761" y="485449"/>
                </a:lnTo>
                <a:lnTo>
                  <a:pt x="7525540" y="532134"/>
                </a:lnTo>
                <a:lnTo>
                  <a:pt x="7519014" y="577578"/>
                </a:lnTo>
                <a:lnTo>
                  <a:pt x="7508386" y="621576"/>
                </a:lnTo>
                <a:lnTo>
                  <a:pt x="7493861" y="663923"/>
                </a:lnTo>
                <a:lnTo>
                  <a:pt x="7475644" y="704414"/>
                </a:lnTo>
                <a:lnTo>
                  <a:pt x="7453939" y="742843"/>
                </a:lnTo>
                <a:lnTo>
                  <a:pt x="7428951" y="779006"/>
                </a:lnTo>
                <a:lnTo>
                  <a:pt x="7400884" y="812698"/>
                </a:lnTo>
                <a:lnTo>
                  <a:pt x="7369943" y="843714"/>
                </a:lnTo>
                <a:lnTo>
                  <a:pt x="7336333" y="871849"/>
                </a:lnTo>
                <a:lnTo>
                  <a:pt x="7300257" y="896897"/>
                </a:lnTo>
                <a:lnTo>
                  <a:pt x="7261920" y="918654"/>
                </a:lnTo>
                <a:lnTo>
                  <a:pt x="7221527" y="936915"/>
                </a:lnTo>
                <a:lnTo>
                  <a:pt x="7179282" y="951475"/>
                </a:lnTo>
                <a:lnTo>
                  <a:pt x="7151653" y="958182"/>
                </a:lnTo>
                <a:close/>
              </a:path>
              <a:path w="7527925" h="970914">
                <a:moveTo>
                  <a:pt x="7043483" y="970898"/>
                </a:moveTo>
                <a:lnTo>
                  <a:pt x="127671" y="970898"/>
                </a:lnTo>
                <a:lnTo>
                  <a:pt x="81098" y="968672"/>
                </a:lnTo>
                <a:lnTo>
                  <a:pt x="35764" y="962129"/>
                </a:lnTo>
                <a:lnTo>
                  <a:pt x="0" y="953448"/>
                </a:lnTo>
                <a:lnTo>
                  <a:pt x="0" y="940103"/>
                </a:lnTo>
                <a:lnTo>
                  <a:pt x="32742" y="948561"/>
                </a:lnTo>
                <a:lnTo>
                  <a:pt x="79519" y="955737"/>
                </a:lnTo>
                <a:lnTo>
                  <a:pt x="127671" y="958182"/>
                </a:lnTo>
                <a:lnTo>
                  <a:pt x="7151653" y="958182"/>
                </a:lnTo>
                <a:lnTo>
                  <a:pt x="7135390" y="962129"/>
                </a:lnTo>
                <a:lnTo>
                  <a:pt x="7090056" y="968672"/>
                </a:lnTo>
                <a:lnTo>
                  <a:pt x="7043483" y="970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90192" y="605458"/>
            <a:ext cx="16906875" cy="9077325"/>
          </a:xfrm>
          <a:custGeom>
            <a:avLst/>
            <a:gdLst/>
            <a:ahLst/>
            <a:cxnLst/>
            <a:rect l="l" t="t" r="r" b="b"/>
            <a:pathLst>
              <a:path w="16906875" h="9077325">
                <a:moveTo>
                  <a:pt x="16906499" y="9076988"/>
                </a:moveTo>
                <a:lnTo>
                  <a:pt x="0" y="9076988"/>
                </a:lnTo>
                <a:lnTo>
                  <a:pt x="0" y="0"/>
                </a:lnTo>
                <a:lnTo>
                  <a:pt x="16906499" y="0"/>
                </a:lnTo>
                <a:lnTo>
                  <a:pt x="16906499" y="9076988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80491" y="595769"/>
            <a:ext cx="16925925" cy="9096375"/>
          </a:xfrm>
          <a:custGeom>
            <a:avLst/>
            <a:gdLst/>
            <a:ahLst/>
            <a:cxnLst/>
            <a:rect l="l" t="t" r="r" b="b"/>
            <a:pathLst>
              <a:path w="16925925" h="9096375">
                <a:moveTo>
                  <a:pt x="16925887" y="0"/>
                </a:moveTo>
                <a:lnTo>
                  <a:pt x="16906507" y="0"/>
                </a:lnTo>
                <a:lnTo>
                  <a:pt x="16906507" y="19392"/>
                </a:lnTo>
                <a:lnTo>
                  <a:pt x="16906507" y="9076995"/>
                </a:lnTo>
                <a:lnTo>
                  <a:pt x="19392" y="9076995"/>
                </a:lnTo>
                <a:lnTo>
                  <a:pt x="19392" y="19392"/>
                </a:lnTo>
                <a:lnTo>
                  <a:pt x="16906507" y="19392"/>
                </a:lnTo>
                <a:lnTo>
                  <a:pt x="16906507" y="0"/>
                </a:lnTo>
                <a:lnTo>
                  <a:pt x="19392" y="0"/>
                </a:lnTo>
                <a:lnTo>
                  <a:pt x="0" y="0"/>
                </a:lnTo>
                <a:lnTo>
                  <a:pt x="0" y="9096375"/>
                </a:lnTo>
                <a:lnTo>
                  <a:pt x="19392" y="9096375"/>
                </a:lnTo>
                <a:lnTo>
                  <a:pt x="16906507" y="9096375"/>
                </a:lnTo>
                <a:lnTo>
                  <a:pt x="16925887" y="9096375"/>
                </a:lnTo>
                <a:lnTo>
                  <a:pt x="16925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152" y="1034136"/>
            <a:ext cx="7166374" cy="198209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370438" y="4945424"/>
            <a:ext cx="1153795" cy="1153795"/>
          </a:xfrm>
          <a:custGeom>
            <a:avLst/>
            <a:gdLst/>
            <a:ahLst/>
            <a:cxnLst/>
            <a:rect l="l" t="t" r="r" b="b"/>
            <a:pathLst>
              <a:path w="1153795" h="1153795">
                <a:moveTo>
                  <a:pt x="576710" y="1153421"/>
                </a:moveTo>
                <a:lnTo>
                  <a:pt x="529418" y="1151509"/>
                </a:lnTo>
                <a:lnTo>
                  <a:pt x="483177" y="1145872"/>
                </a:lnTo>
                <a:lnTo>
                  <a:pt x="438137" y="1136658"/>
                </a:lnTo>
                <a:lnTo>
                  <a:pt x="394445" y="1124015"/>
                </a:lnTo>
                <a:lnTo>
                  <a:pt x="352250" y="1108093"/>
                </a:lnTo>
                <a:lnTo>
                  <a:pt x="311701" y="1089040"/>
                </a:lnTo>
                <a:lnTo>
                  <a:pt x="272946" y="1067005"/>
                </a:lnTo>
                <a:lnTo>
                  <a:pt x="236134" y="1042135"/>
                </a:lnTo>
                <a:lnTo>
                  <a:pt x="201414" y="1014580"/>
                </a:lnTo>
                <a:lnTo>
                  <a:pt x="168933" y="984488"/>
                </a:lnTo>
                <a:lnTo>
                  <a:pt x="138841" y="952007"/>
                </a:lnTo>
                <a:lnTo>
                  <a:pt x="111286" y="917286"/>
                </a:lnTo>
                <a:lnTo>
                  <a:pt x="86416" y="880475"/>
                </a:lnTo>
                <a:lnTo>
                  <a:pt x="64381" y="841720"/>
                </a:lnTo>
                <a:lnTo>
                  <a:pt x="45327" y="801171"/>
                </a:lnTo>
                <a:lnTo>
                  <a:pt x="29405" y="758976"/>
                </a:lnTo>
                <a:lnTo>
                  <a:pt x="16763" y="715284"/>
                </a:lnTo>
                <a:lnTo>
                  <a:pt x="7549" y="670244"/>
                </a:lnTo>
                <a:lnTo>
                  <a:pt x="1912" y="624003"/>
                </a:lnTo>
                <a:lnTo>
                  <a:pt x="0" y="576710"/>
                </a:lnTo>
                <a:lnTo>
                  <a:pt x="1912" y="529418"/>
                </a:lnTo>
                <a:lnTo>
                  <a:pt x="7549" y="483177"/>
                </a:lnTo>
                <a:lnTo>
                  <a:pt x="16763" y="438137"/>
                </a:lnTo>
                <a:lnTo>
                  <a:pt x="29405" y="394445"/>
                </a:lnTo>
                <a:lnTo>
                  <a:pt x="45327" y="352250"/>
                </a:lnTo>
                <a:lnTo>
                  <a:pt x="64381" y="311701"/>
                </a:lnTo>
                <a:lnTo>
                  <a:pt x="86416" y="272946"/>
                </a:lnTo>
                <a:lnTo>
                  <a:pt x="111286" y="236134"/>
                </a:lnTo>
                <a:lnTo>
                  <a:pt x="138841" y="201414"/>
                </a:lnTo>
                <a:lnTo>
                  <a:pt x="168933" y="168933"/>
                </a:lnTo>
                <a:lnTo>
                  <a:pt x="201414" y="138841"/>
                </a:lnTo>
                <a:lnTo>
                  <a:pt x="236134" y="111286"/>
                </a:lnTo>
                <a:lnTo>
                  <a:pt x="272946" y="86416"/>
                </a:lnTo>
                <a:lnTo>
                  <a:pt x="311701" y="64381"/>
                </a:lnTo>
                <a:lnTo>
                  <a:pt x="352250" y="45327"/>
                </a:lnTo>
                <a:lnTo>
                  <a:pt x="394445" y="29405"/>
                </a:lnTo>
                <a:lnTo>
                  <a:pt x="438137" y="16763"/>
                </a:lnTo>
                <a:lnTo>
                  <a:pt x="483177" y="7549"/>
                </a:lnTo>
                <a:lnTo>
                  <a:pt x="529418" y="1912"/>
                </a:lnTo>
                <a:lnTo>
                  <a:pt x="576710" y="0"/>
                </a:lnTo>
                <a:lnTo>
                  <a:pt x="624003" y="1912"/>
                </a:lnTo>
                <a:lnTo>
                  <a:pt x="670244" y="7549"/>
                </a:lnTo>
                <a:lnTo>
                  <a:pt x="715284" y="16763"/>
                </a:lnTo>
                <a:lnTo>
                  <a:pt x="758976" y="29405"/>
                </a:lnTo>
                <a:lnTo>
                  <a:pt x="801171" y="45327"/>
                </a:lnTo>
                <a:lnTo>
                  <a:pt x="841720" y="64381"/>
                </a:lnTo>
                <a:lnTo>
                  <a:pt x="880475" y="86416"/>
                </a:lnTo>
                <a:lnTo>
                  <a:pt x="917286" y="111286"/>
                </a:lnTo>
                <a:lnTo>
                  <a:pt x="952007" y="138841"/>
                </a:lnTo>
                <a:lnTo>
                  <a:pt x="984488" y="168933"/>
                </a:lnTo>
                <a:lnTo>
                  <a:pt x="1014580" y="201414"/>
                </a:lnTo>
                <a:lnTo>
                  <a:pt x="1042135" y="236134"/>
                </a:lnTo>
                <a:lnTo>
                  <a:pt x="1067005" y="272946"/>
                </a:lnTo>
                <a:lnTo>
                  <a:pt x="1089040" y="311701"/>
                </a:lnTo>
                <a:lnTo>
                  <a:pt x="1108093" y="352250"/>
                </a:lnTo>
                <a:lnTo>
                  <a:pt x="1124015" y="394445"/>
                </a:lnTo>
                <a:lnTo>
                  <a:pt x="1136658" y="438137"/>
                </a:lnTo>
                <a:lnTo>
                  <a:pt x="1145872" y="483177"/>
                </a:lnTo>
                <a:lnTo>
                  <a:pt x="1151509" y="529418"/>
                </a:lnTo>
                <a:lnTo>
                  <a:pt x="1153421" y="576710"/>
                </a:lnTo>
                <a:lnTo>
                  <a:pt x="1151509" y="624003"/>
                </a:lnTo>
                <a:lnTo>
                  <a:pt x="1145872" y="670244"/>
                </a:lnTo>
                <a:lnTo>
                  <a:pt x="1136658" y="715284"/>
                </a:lnTo>
                <a:lnTo>
                  <a:pt x="1124015" y="758976"/>
                </a:lnTo>
                <a:lnTo>
                  <a:pt x="1108093" y="801171"/>
                </a:lnTo>
                <a:lnTo>
                  <a:pt x="1089040" y="841720"/>
                </a:lnTo>
                <a:lnTo>
                  <a:pt x="1067005" y="880475"/>
                </a:lnTo>
                <a:lnTo>
                  <a:pt x="1042135" y="917286"/>
                </a:lnTo>
                <a:lnTo>
                  <a:pt x="1014580" y="952007"/>
                </a:lnTo>
                <a:lnTo>
                  <a:pt x="984488" y="984488"/>
                </a:lnTo>
                <a:lnTo>
                  <a:pt x="952007" y="1014580"/>
                </a:lnTo>
                <a:lnTo>
                  <a:pt x="917286" y="1042135"/>
                </a:lnTo>
                <a:lnTo>
                  <a:pt x="880475" y="1067005"/>
                </a:lnTo>
                <a:lnTo>
                  <a:pt x="841720" y="1089040"/>
                </a:lnTo>
                <a:lnTo>
                  <a:pt x="801171" y="1108093"/>
                </a:lnTo>
                <a:lnTo>
                  <a:pt x="758976" y="1124015"/>
                </a:lnTo>
                <a:lnTo>
                  <a:pt x="715284" y="1136658"/>
                </a:lnTo>
                <a:lnTo>
                  <a:pt x="670244" y="1145872"/>
                </a:lnTo>
                <a:lnTo>
                  <a:pt x="624003" y="1151509"/>
                </a:lnTo>
                <a:lnTo>
                  <a:pt x="576710" y="1153421"/>
                </a:lnTo>
                <a:close/>
              </a:path>
            </a:pathLst>
          </a:custGeom>
          <a:solidFill>
            <a:srgbClr val="4A86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539430" y="5114416"/>
            <a:ext cx="984885" cy="984885"/>
          </a:xfrm>
          <a:custGeom>
            <a:avLst/>
            <a:gdLst/>
            <a:ahLst/>
            <a:cxnLst/>
            <a:rect l="l" t="t" r="r" b="b"/>
            <a:pathLst>
              <a:path w="984885" h="984885">
                <a:moveTo>
                  <a:pt x="407631" y="984371"/>
                </a:moveTo>
                <a:lnTo>
                  <a:pt x="363394" y="982682"/>
                </a:lnTo>
                <a:lnTo>
                  <a:pt x="319369" y="977614"/>
                </a:lnTo>
                <a:lnTo>
                  <a:pt x="275765" y="969167"/>
                </a:lnTo>
                <a:lnTo>
                  <a:pt x="232793" y="957342"/>
                </a:lnTo>
                <a:lnTo>
                  <a:pt x="190664" y="942138"/>
                </a:lnTo>
                <a:lnTo>
                  <a:pt x="149586" y="923555"/>
                </a:lnTo>
                <a:lnTo>
                  <a:pt x="109771" y="901594"/>
                </a:lnTo>
                <a:lnTo>
                  <a:pt x="71428" y="876254"/>
                </a:lnTo>
                <a:lnTo>
                  <a:pt x="34768" y="847535"/>
                </a:lnTo>
                <a:lnTo>
                  <a:pt x="0" y="815438"/>
                </a:lnTo>
                <a:lnTo>
                  <a:pt x="815438" y="0"/>
                </a:lnTo>
                <a:lnTo>
                  <a:pt x="847535" y="34801"/>
                </a:lnTo>
                <a:lnTo>
                  <a:pt x="876254" y="71491"/>
                </a:lnTo>
                <a:lnTo>
                  <a:pt x="901594" y="109860"/>
                </a:lnTo>
                <a:lnTo>
                  <a:pt x="923555" y="149698"/>
                </a:lnTo>
                <a:lnTo>
                  <a:pt x="942138" y="190795"/>
                </a:lnTo>
                <a:lnTo>
                  <a:pt x="957342" y="232940"/>
                </a:lnTo>
                <a:lnTo>
                  <a:pt x="969167" y="275924"/>
                </a:lnTo>
                <a:lnTo>
                  <a:pt x="977614" y="319536"/>
                </a:lnTo>
                <a:lnTo>
                  <a:pt x="982682" y="363567"/>
                </a:lnTo>
                <a:lnTo>
                  <a:pt x="984371" y="407806"/>
                </a:lnTo>
                <a:lnTo>
                  <a:pt x="982682" y="452043"/>
                </a:lnTo>
                <a:lnTo>
                  <a:pt x="977614" y="496069"/>
                </a:lnTo>
                <a:lnTo>
                  <a:pt x="969167" y="539672"/>
                </a:lnTo>
                <a:lnTo>
                  <a:pt x="957342" y="582644"/>
                </a:lnTo>
                <a:lnTo>
                  <a:pt x="942138" y="624773"/>
                </a:lnTo>
                <a:lnTo>
                  <a:pt x="923555" y="665851"/>
                </a:lnTo>
                <a:lnTo>
                  <a:pt x="901594" y="705666"/>
                </a:lnTo>
                <a:lnTo>
                  <a:pt x="876254" y="744009"/>
                </a:lnTo>
                <a:lnTo>
                  <a:pt x="847535" y="780669"/>
                </a:lnTo>
                <a:lnTo>
                  <a:pt x="815438" y="815438"/>
                </a:lnTo>
                <a:lnTo>
                  <a:pt x="780636" y="847535"/>
                </a:lnTo>
                <a:lnTo>
                  <a:pt x="743946" y="876254"/>
                </a:lnTo>
                <a:lnTo>
                  <a:pt x="705577" y="901594"/>
                </a:lnTo>
                <a:lnTo>
                  <a:pt x="665739" y="923555"/>
                </a:lnTo>
                <a:lnTo>
                  <a:pt x="624642" y="942138"/>
                </a:lnTo>
                <a:lnTo>
                  <a:pt x="582497" y="957342"/>
                </a:lnTo>
                <a:lnTo>
                  <a:pt x="539513" y="969167"/>
                </a:lnTo>
                <a:lnTo>
                  <a:pt x="495901" y="977614"/>
                </a:lnTo>
                <a:lnTo>
                  <a:pt x="451870" y="982682"/>
                </a:lnTo>
                <a:lnTo>
                  <a:pt x="407631" y="984371"/>
                </a:lnTo>
                <a:close/>
              </a:path>
            </a:pathLst>
          </a:custGeom>
          <a:solidFill>
            <a:srgbClr val="3C80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496430" y="5678109"/>
            <a:ext cx="6350" cy="20320"/>
          </a:xfrm>
          <a:custGeom>
            <a:avLst/>
            <a:gdLst/>
            <a:ahLst/>
            <a:cxnLst/>
            <a:rect l="l" t="t" r="r" b="b"/>
            <a:pathLst>
              <a:path w="6350" h="20320">
                <a:moveTo>
                  <a:pt x="0" y="19990"/>
                </a:moveTo>
                <a:lnTo>
                  <a:pt x="2092" y="13482"/>
                </a:lnTo>
                <a:lnTo>
                  <a:pt x="5811" y="0"/>
                </a:lnTo>
                <a:lnTo>
                  <a:pt x="2092" y="13482"/>
                </a:lnTo>
                <a:lnTo>
                  <a:pt x="0" y="19990"/>
                </a:lnTo>
                <a:close/>
              </a:path>
            </a:pathLst>
          </a:custGeom>
          <a:solidFill>
            <a:srgbClr val="4A86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71462" y="5181129"/>
            <a:ext cx="831215" cy="909955"/>
          </a:xfrm>
          <a:custGeom>
            <a:avLst/>
            <a:gdLst/>
            <a:ahLst/>
            <a:cxnLst/>
            <a:rect l="l" t="t" r="r" b="b"/>
            <a:pathLst>
              <a:path w="831214" h="909954">
                <a:moveTo>
                  <a:pt x="371921" y="909348"/>
                </a:moveTo>
                <a:lnTo>
                  <a:pt x="0" y="537891"/>
                </a:lnTo>
                <a:lnTo>
                  <a:pt x="116922" y="420968"/>
                </a:lnTo>
                <a:lnTo>
                  <a:pt x="9995" y="314041"/>
                </a:lnTo>
                <a:lnTo>
                  <a:pt x="119479" y="204556"/>
                </a:lnTo>
                <a:lnTo>
                  <a:pt x="7670" y="92747"/>
                </a:lnTo>
                <a:lnTo>
                  <a:pt x="100418" y="0"/>
                </a:lnTo>
                <a:lnTo>
                  <a:pt x="115295" y="5811"/>
                </a:lnTo>
                <a:lnTo>
                  <a:pt x="356812" y="247327"/>
                </a:lnTo>
                <a:lnTo>
                  <a:pt x="397956" y="206184"/>
                </a:lnTo>
                <a:lnTo>
                  <a:pt x="447235" y="255696"/>
                </a:lnTo>
                <a:lnTo>
                  <a:pt x="518365" y="184566"/>
                </a:lnTo>
                <a:lnTo>
                  <a:pt x="830779" y="496980"/>
                </a:lnTo>
                <a:lnTo>
                  <a:pt x="808094" y="562662"/>
                </a:lnTo>
                <a:lnTo>
                  <a:pt x="787530" y="606650"/>
                </a:lnTo>
                <a:lnTo>
                  <a:pt x="763466" y="648515"/>
                </a:lnTo>
                <a:lnTo>
                  <a:pt x="736091" y="688070"/>
                </a:lnTo>
                <a:lnTo>
                  <a:pt x="705593" y="725130"/>
                </a:lnTo>
                <a:lnTo>
                  <a:pt x="672163" y="759506"/>
                </a:lnTo>
                <a:lnTo>
                  <a:pt x="635989" y="791014"/>
                </a:lnTo>
                <a:lnTo>
                  <a:pt x="597260" y="819465"/>
                </a:lnTo>
                <a:lnTo>
                  <a:pt x="556167" y="844673"/>
                </a:lnTo>
                <a:lnTo>
                  <a:pt x="512896" y="866452"/>
                </a:lnTo>
                <a:lnTo>
                  <a:pt x="467639" y="884616"/>
                </a:lnTo>
                <a:lnTo>
                  <a:pt x="420585" y="898976"/>
                </a:lnTo>
                <a:lnTo>
                  <a:pt x="371921" y="909348"/>
                </a:lnTo>
                <a:close/>
              </a:path>
            </a:pathLst>
          </a:custGeom>
          <a:solidFill>
            <a:srgbClr val="377C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64721" y="5167415"/>
            <a:ext cx="578485" cy="553085"/>
          </a:xfrm>
          <a:custGeom>
            <a:avLst/>
            <a:gdLst/>
            <a:ahLst/>
            <a:cxnLst/>
            <a:rect l="l" t="t" r="r" b="b"/>
            <a:pathLst>
              <a:path w="578485" h="553085">
                <a:moveTo>
                  <a:pt x="553068" y="233845"/>
                </a:moveTo>
                <a:lnTo>
                  <a:pt x="323804" y="233845"/>
                </a:lnTo>
                <a:lnTo>
                  <a:pt x="323804" y="232683"/>
                </a:lnTo>
                <a:lnTo>
                  <a:pt x="338953" y="212369"/>
                </a:lnTo>
                <a:lnTo>
                  <a:pt x="361141" y="192382"/>
                </a:lnTo>
                <a:lnTo>
                  <a:pt x="392613" y="177145"/>
                </a:lnTo>
                <a:lnTo>
                  <a:pt x="435613" y="171083"/>
                </a:lnTo>
                <a:lnTo>
                  <a:pt x="481787" y="177536"/>
                </a:lnTo>
                <a:lnTo>
                  <a:pt x="521099" y="197155"/>
                </a:lnTo>
                <a:lnTo>
                  <a:pt x="551596" y="230331"/>
                </a:lnTo>
                <a:lnTo>
                  <a:pt x="553068" y="233845"/>
                </a:lnTo>
                <a:close/>
              </a:path>
              <a:path w="578485" h="553085">
                <a:moveTo>
                  <a:pt x="323804" y="552768"/>
                </a:moveTo>
                <a:lnTo>
                  <a:pt x="199907" y="552768"/>
                </a:lnTo>
                <a:lnTo>
                  <a:pt x="200136" y="499413"/>
                </a:lnTo>
                <a:lnTo>
                  <a:pt x="200518" y="379418"/>
                </a:lnTo>
                <a:lnTo>
                  <a:pt x="200594" y="252884"/>
                </a:lnTo>
                <a:lnTo>
                  <a:pt x="199907" y="179917"/>
                </a:lnTo>
                <a:lnTo>
                  <a:pt x="323804" y="179917"/>
                </a:lnTo>
                <a:lnTo>
                  <a:pt x="323804" y="232683"/>
                </a:lnTo>
                <a:lnTo>
                  <a:pt x="323339" y="233613"/>
                </a:lnTo>
                <a:lnTo>
                  <a:pt x="323106" y="233845"/>
                </a:lnTo>
                <a:lnTo>
                  <a:pt x="553068" y="233845"/>
                </a:lnTo>
                <a:lnTo>
                  <a:pt x="567765" y="268945"/>
                </a:lnTo>
                <a:lnTo>
                  <a:pt x="391679" y="268945"/>
                </a:lnTo>
                <a:lnTo>
                  <a:pt x="368587" y="272890"/>
                </a:lnTo>
                <a:lnTo>
                  <a:pt x="336959" y="297776"/>
                </a:lnTo>
                <a:lnTo>
                  <a:pt x="324000" y="336174"/>
                </a:lnTo>
                <a:lnTo>
                  <a:pt x="323804" y="344492"/>
                </a:lnTo>
                <a:lnTo>
                  <a:pt x="323804" y="552768"/>
                </a:lnTo>
                <a:close/>
              </a:path>
              <a:path w="578485" h="553085">
                <a:moveTo>
                  <a:pt x="578337" y="552768"/>
                </a:moveTo>
                <a:lnTo>
                  <a:pt x="454441" y="552768"/>
                </a:lnTo>
                <a:lnTo>
                  <a:pt x="454441" y="353325"/>
                </a:lnTo>
                <a:lnTo>
                  <a:pt x="450943" y="318959"/>
                </a:lnTo>
                <a:lnTo>
                  <a:pt x="439884" y="292307"/>
                </a:lnTo>
                <a:lnTo>
                  <a:pt x="420412" y="275069"/>
                </a:lnTo>
                <a:lnTo>
                  <a:pt x="391679" y="268945"/>
                </a:lnTo>
                <a:lnTo>
                  <a:pt x="567765" y="268945"/>
                </a:lnTo>
                <a:lnTo>
                  <a:pt x="571327" y="277453"/>
                </a:lnTo>
                <a:lnTo>
                  <a:pt x="578338" y="338913"/>
                </a:lnTo>
                <a:lnTo>
                  <a:pt x="578337" y="552768"/>
                </a:lnTo>
                <a:close/>
              </a:path>
              <a:path w="578485" h="553085">
                <a:moveTo>
                  <a:pt x="69502" y="128777"/>
                </a:moveTo>
                <a:lnTo>
                  <a:pt x="68573" y="128777"/>
                </a:lnTo>
                <a:lnTo>
                  <a:pt x="40304" y="123751"/>
                </a:lnTo>
                <a:lnTo>
                  <a:pt x="18683" y="110007"/>
                </a:lnTo>
                <a:lnTo>
                  <a:pt x="4863" y="89551"/>
                </a:lnTo>
                <a:lnTo>
                  <a:pt x="0" y="64388"/>
                </a:lnTo>
                <a:lnTo>
                  <a:pt x="5019" y="38931"/>
                </a:lnTo>
                <a:lnTo>
                  <a:pt x="19235" y="18508"/>
                </a:lnTo>
                <a:lnTo>
                  <a:pt x="41383" y="4928"/>
                </a:lnTo>
                <a:lnTo>
                  <a:pt x="70200" y="0"/>
                </a:lnTo>
                <a:lnTo>
                  <a:pt x="98744" y="4928"/>
                </a:lnTo>
                <a:lnTo>
                  <a:pt x="120380" y="18508"/>
                </a:lnTo>
                <a:lnTo>
                  <a:pt x="134302" y="38931"/>
                </a:lnTo>
                <a:lnTo>
                  <a:pt x="139703" y="64388"/>
                </a:lnTo>
                <a:lnTo>
                  <a:pt x="134814" y="89551"/>
                </a:lnTo>
                <a:lnTo>
                  <a:pt x="120816" y="110007"/>
                </a:lnTo>
                <a:lnTo>
                  <a:pt x="98711" y="123751"/>
                </a:lnTo>
                <a:lnTo>
                  <a:pt x="69502" y="128777"/>
                </a:lnTo>
                <a:close/>
              </a:path>
              <a:path w="578485" h="553085">
                <a:moveTo>
                  <a:pt x="131334" y="552768"/>
                </a:moveTo>
                <a:lnTo>
                  <a:pt x="7438" y="552768"/>
                </a:lnTo>
                <a:lnTo>
                  <a:pt x="7438" y="179917"/>
                </a:lnTo>
                <a:lnTo>
                  <a:pt x="131334" y="179917"/>
                </a:lnTo>
                <a:lnTo>
                  <a:pt x="131334" y="552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572911" y="6552104"/>
            <a:ext cx="990600" cy="966469"/>
          </a:xfrm>
          <a:custGeom>
            <a:avLst/>
            <a:gdLst/>
            <a:ahLst/>
            <a:cxnLst/>
            <a:rect l="l" t="t" r="r" b="b"/>
            <a:pathLst>
              <a:path w="990600" h="966470">
                <a:moveTo>
                  <a:pt x="354450" y="966090"/>
                </a:moveTo>
                <a:lnTo>
                  <a:pt x="294317" y="948816"/>
                </a:lnTo>
                <a:lnTo>
                  <a:pt x="252102" y="927568"/>
                </a:lnTo>
                <a:lnTo>
                  <a:pt x="212310" y="902524"/>
                </a:lnTo>
                <a:lnTo>
                  <a:pt x="175180" y="873924"/>
                </a:lnTo>
                <a:lnTo>
                  <a:pt x="140949" y="842004"/>
                </a:lnTo>
                <a:lnTo>
                  <a:pt x="109781" y="806902"/>
                </a:lnTo>
                <a:lnTo>
                  <a:pt x="82081" y="769065"/>
                </a:lnTo>
                <a:lnTo>
                  <a:pt x="57991" y="728625"/>
                </a:lnTo>
                <a:lnTo>
                  <a:pt x="37748" y="685819"/>
                </a:lnTo>
                <a:lnTo>
                  <a:pt x="21590" y="640884"/>
                </a:lnTo>
                <a:lnTo>
                  <a:pt x="9754" y="594058"/>
                </a:lnTo>
                <a:lnTo>
                  <a:pt x="2478" y="545577"/>
                </a:lnTo>
                <a:lnTo>
                  <a:pt x="0" y="495679"/>
                </a:lnTo>
                <a:lnTo>
                  <a:pt x="2267" y="447941"/>
                </a:lnTo>
                <a:lnTo>
                  <a:pt x="8932" y="401488"/>
                </a:lnTo>
                <a:lnTo>
                  <a:pt x="19786" y="356526"/>
                </a:lnTo>
                <a:lnTo>
                  <a:pt x="34621" y="313263"/>
                </a:lnTo>
                <a:lnTo>
                  <a:pt x="53230" y="271907"/>
                </a:lnTo>
                <a:lnTo>
                  <a:pt x="75406" y="232667"/>
                </a:lnTo>
                <a:lnTo>
                  <a:pt x="100940" y="195748"/>
                </a:lnTo>
                <a:lnTo>
                  <a:pt x="129624" y="161360"/>
                </a:lnTo>
                <a:lnTo>
                  <a:pt x="161252" y="129710"/>
                </a:lnTo>
                <a:lnTo>
                  <a:pt x="195615" y="101005"/>
                </a:lnTo>
                <a:lnTo>
                  <a:pt x="232506" y="75454"/>
                </a:lnTo>
                <a:lnTo>
                  <a:pt x="271716" y="53264"/>
                </a:lnTo>
                <a:lnTo>
                  <a:pt x="313039" y="34643"/>
                </a:lnTo>
                <a:lnTo>
                  <a:pt x="356267" y="19798"/>
                </a:lnTo>
                <a:lnTo>
                  <a:pt x="401191" y="8937"/>
                </a:lnTo>
                <a:lnTo>
                  <a:pt x="447606" y="2269"/>
                </a:lnTo>
                <a:lnTo>
                  <a:pt x="495300" y="0"/>
                </a:lnTo>
                <a:lnTo>
                  <a:pt x="542999" y="2269"/>
                </a:lnTo>
                <a:lnTo>
                  <a:pt x="589416" y="8937"/>
                </a:lnTo>
                <a:lnTo>
                  <a:pt x="634342" y="19798"/>
                </a:lnTo>
                <a:lnTo>
                  <a:pt x="677571" y="34643"/>
                </a:lnTo>
                <a:lnTo>
                  <a:pt x="718895" y="53264"/>
                </a:lnTo>
                <a:lnTo>
                  <a:pt x="758105" y="75454"/>
                </a:lnTo>
                <a:lnTo>
                  <a:pt x="794996" y="101005"/>
                </a:lnTo>
                <a:lnTo>
                  <a:pt x="829358" y="129710"/>
                </a:lnTo>
                <a:lnTo>
                  <a:pt x="860984" y="161360"/>
                </a:lnTo>
                <a:lnTo>
                  <a:pt x="889667" y="195748"/>
                </a:lnTo>
                <a:lnTo>
                  <a:pt x="895712" y="204488"/>
                </a:lnTo>
                <a:lnTo>
                  <a:pt x="243063" y="204488"/>
                </a:lnTo>
                <a:lnTo>
                  <a:pt x="235085" y="205567"/>
                </a:lnTo>
                <a:lnTo>
                  <a:pt x="222267" y="253113"/>
                </a:lnTo>
                <a:lnTo>
                  <a:pt x="220673" y="292079"/>
                </a:lnTo>
                <a:lnTo>
                  <a:pt x="225085" y="320582"/>
                </a:lnTo>
                <a:lnTo>
                  <a:pt x="230287" y="336744"/>
                </a:lnTo>
                <a:lnTo>
                  <a:pt x="208947" y="364567"/>
                </a:lnTo>
                <a:lnTo>
                  <a:pt x="192890" y="395993"/>
                </a:lnTo>
                <a:lnTo>
                  <a:pt x="182774" y="431061"/>
                </a:lnTo>
                <a:lnTo>
                  <a:pt x="179256" y="469811"/>
                </a:lnTo>
                <a:lnTo>
                  <a:pt x="184440" y="534347"/>
                </a:lnTo>
                <a:lnTo>
                  <a:pt x="199044" y="586440"/>
                </a:lnTo>
                <a:lnTo>
                  <a:pt x="221648" y="627467"/>
                </a:lnTo>
                <a:lnTo>
                  <a:pt x="250830" y="658803"/>
                </a:lnTo>
                <a:lnTo>
                  <a:pt x="285168" y="681824"/>
                </a:lnTo>
                <a:lnTo>
                  <a:pt x="301596" y="688762"/>
                </a:lnTo>
                <a:lnTo>
                  <a:pt x="153411" y="688762"/>
                </a:lnTo>
                <a:lnTo>
                  <a:pt x="146562" y="689145"/>
                </a:lnTo>
                <a:lnTo>
                  <a:pt x="134865" y="692295"/>
                </a:lnTo>
                <a:lnTo>
                  <a:pt x="131593" y="701211"/>
                </a:lnTo>
                <a:lnTo>
                  <a:pt x="150021" y="718890"/>
                </a:lnTo>
                <a:lnTo>
                  <a:pt x="155446" y="722163"/>
                </a:lnTo>
                <a:lnTo>
                  <a:pt x="169070" y="733663"/>
                </a:lnTo>
                <a:lnTo>
                  <a:pt x="186920" y="755910"/>
                </a:lnTo>
                <a:lnTo>
                  <a:pt x="205019" y="791422"/>
                </a:lnTo>
                <a:lnTo>
                  <a:pt x="211715" y="804779"/>
                </a:lnTo>
                <a:lnTo>
                  <a:pt x="236781" y="831913"/>
                </a:lnTo>
                <a:lnTo>
                  <a:pt x="287683" y="853421"/>
                </a:lnTo>
                <a:lnTo>
                  <a:pt x="371911" y="853421"/>
                </a:lnTo>
                <a:lnTo>
                  <a:pt x="372084" y="880135"/>
                </a:lnTo>
                <a:lnTo>
                  <a:pt x="372443" y="923373"/>
                </a:lnTo>
                <a:lnTo>
                  <a:pt x="372562" y="942178"/>
                </a:lnTo>
                <a:lnTo>
                  <a:pt x="370755" y="952075"/>
                </a:lnTo>
                <a:lnTo>
                  <a:pt x="364923" y="960742"/>
                </a:lnTo>
                <a:lnTo>
                  <a:pt x="354450" y="966090"/>
                </a:lnTo>
                <a:close/>
              </a:path>
              <a:path w="990600" h="966470">
                <a:moveTo>
                  <a:pt x="371331" y="256378"/>
                </a:moveTo>
                <a:lnTo>
                  <a:pt x="310111" y="221383"/>
                </a:lnTo>
                <a:lnTo>
                  <a:pt x="267714" y="206923"/>
                </a:lnTo>
                <a:lnTo>
                  <a:pt x="243063" y="204488"/>
                </a:lnTo>
                <a:lnTo>
                  <a:pt x="747484" y="204488"/>
                </a:lnTo>
                <a:lnTo>
                  <a:pt x="722871" y="206923"/>
                </a:lnTo>
                <a:lnTo>
                  <a:pt x="680535" y="221383"/>
                </a:lnTo>
                <a:lnTo>
                  <a:pt x="648535" y="239699"/>
                </a:lnTo>
                <a:lnTo>
                  <a:pt x="495300" y="239699"/>
                </a:lnTo>
                <a:lnTo>
                  <a:pt x="463722" y="240841"/>
                </a:lnTo>
                <a:lnTo>
                  <a:pt x="432339" y="243991"/>
                </a:lnTo>
                <a:lnTo>
                  <a:pt x="401443" y="249166"/>
                </a:lnTo>
                <a:lnTo>
                  <a:pt x="371331" y="256378"/>
                </a:lnTo>
                <a:close/>
              </a:path>
              <a:path w="990600" h="966470">
                <a:moveTo>
                  <a:pt x="636261" y="966155"/>
                </a:moveTo>
                <a:lnTo>
                  <a:pt x="625746" y="960848"/>
                </a:lnTo>
                <a:lnTo>
                  <a:pt x="619940" y="952150"/>
                </a:lnTo>
                <a:lnTo>
                  <a:pt x="618157" y="942178"/>
                </a:lnTo>
                <a:lnTo>
                  <a:pt x="618248" y="923373"/>
                </a:lnTo>
                <a:lnTo>
                  <a:pt x="618511" y="880135"/>
                </a:lnTo>
                <a:lnTo>
                  <a:pt x="618616" y="804779"/>
                </a:lnTo>
                <a:lnTo>
                  <a:pt x="615981" y="774469"/>
                </a:lnTo>
                <a:lnTo>
                  <a:pt x="608585" y="748679"/>
                </a:lnTo>
                <a:lnTo>
                  <a:pt x="597870" y="728706"/>
                </a:lnTo>
                <a:lnTo>
                  <a:pt x="585111" y="714359"/>
                </a:lnTo>
                <a:lnTo>
                  <a:pt x="626504" y="708135"/>
                </a:lnTo>
                <a:lnTo>
                  <a:pt x="666992" y="697741"/>
                </a:lnTo>
                <a:lnTo>
                  <a:pt x="705155" y="681784"/>
                </a:lnTo>
                <a:lnTo>
                  <a:pt x="739569" y="658871"/>
                </a:lnTo>
                <a:lnTo>
                  <a:pt x="768811" y="627610"/>
                </a:lnTo>
                <a:lnTo>
                  <a:pt x="791460" y="586608"/>
                </a:lnTo>
                <a:lnTo>
                  <a:pt x="806092" y="534473"/>
                </a:lnTo>
                <a:lnTo>
                  <a:pt x="811285" y="469811"/>
                </a:lnTo>
                <a:lnTo>
                  <a:pt x="807785" y="431061"/>
                </a:lnTo>
                <a:lnTo>
                  <a:pt x="797703" y="395993"/>
                </a:lnTo>
                <a:lnTo>
                  <a:pt x="781673" y="364567"/>
                </a:lnTo>
                <a:lnTo>
                  <a:pt x="760324" y="336744"/>
                </a:lnTo>
                <a:lnTo>
                  <a:pt x="765526" y="320582"/>
                </a:lnTo>
                <a:lnTo>
                  <a:pt x="769930" y="292079"/>
                </a:lnTo>
                <a:lnTo>
                  <a:pt x="768312" y="253113"/>
                </a:lnTo>
                <a:lnTo>
                  <a:pt x="755448" y="205567"/>
                </a:lnTo>
                <a:lnTo>
                  <a:pt x="747484" y="204488"/>
                </a:lnTo>
                <a:lnTo>
                  <a:pt x="895712" y="204488"/>
                </a:lnTo>
                <a:lnTo>
                  <a:pt x="937374" y="271908"/>
                </a:lnTo>
                <a:lnTo>
                  <a:pt x="955981" y="313263"/>
                </a:lnTo>
                <a:lnTo>
                  <a:pt x="970815" y="356526"/>
                </a:lnTo>
                <a:lnTo>
                  <a:pt x="981668" y="401488"/>
                </a:lnTo>
                <a:lnTo>
                  <a:pt x="988332" y="447942"/>
                </a:lnTo>
                <a:lnTo>
                  <a:pt x="990600" y="495679"/>
                </a:lnTo>
                <a:lnTo>
                  <a:pt x="988120" y="545595"/>
                </a:lnTo>
                <a:lnTo>
                  <a:pt x="980842" y="594093"/>
                </a:lnTo>
                <a:lnTo>
                  <a:pt x="969003" y="640936"/>
                </a:lnTo>
                <a:lnTo>
                  <a:pt x="952838" y="685886"/>
                </a:lnTo>
                <a:lnTo>
                  <a:pt x="932587" y="728706"/>
                </a:lnTo>
                <a:lnTo>
                  <a:pt x="908485" y="769157"/>
                </a:lnTo>
                <a:lnTo>
                  <a:pt x="880771" y="807003"/>
                </a:lnTo>
                <a:lnTo>
                  <a:pt x="849795" y="841897"/>
                </a:lnTo>
                <a:lnTo>
                  <a:pt x="815594" y="873814"/>
                </a:lnTo>
                <a:lnTo>
                  <a:pt x="778494" y="902416"/>
                </a:lnTo>
                <a:lnTo>
                  <a:pt x="738732" y="927465"/>
                </a:lnTo>
                <a:lnTo>
                  <a:pt x="696545" y="948724"/>
                </a:lnTo>
                <a:lnTo>
                  <a:pt x="652170" y="965955"/>
                </a:lnTo>
                <a:lnTo>
                  <a:pt x="636261" y="966155"/>
                </a:lnTo>
                <a:close/>
              </a:path>
              <a:path w="990600" h="966470">
                <a:moveTo>
                  <a:pt x="619395" y="256378"/>
                </a:moveTo>
                <a:lnTo>
                  <a:pt x="589226" y="249166"/>
                </a:lnTo>
                <a:lnTo>
                  <a:pt x="558291" y="243991"/>
                </a:lnTo>
                <a:lnTo>
                  <a:pt x="526884" y="240841"/>
                </a:lnTo>
                <a:lnTo>
                  <a:pt x="495300" y="239699"/>
                </a:lnTo>
                <a:lnTo>
                  <a:pt x="648535" y="239699"/>
                </a:lnTo>
                <a:lnTo>
                  <a:pt x="619395" y="256378"/>
                </a:lnTo>
                <a:close/>
              </a:path>
              <a:path w="990600" h="966470">
                <a:moveTo>
                  <a:pt x="307371" y="793610"/>
                </a:moveTo>
                <a:lnTo>
                  <a:pt x="266520" y="780031"/>
                </a:lnTo>
                <a:lnTo>
                  <a:pt x="229335" y="739840"/>
                </a:lnTo>
                <a:lnTo>
                  <a:pt x="224466" y="732349"/>
                </a:lnTo>
                <a:lnTo>
                  <a:pt x="210024" y="715608"/>
                </a:lnTo>
                <a:lnTo>
                  <a:pt x="186256" y="698213"/>
                </a:lnTo>
                <a:lnTo>
                  <a:pt x="153411" y="688762"/>
                </a:lnTo>
                <a:lnTo>
                  <a:pt x="301596" y="688762"/>
                </a:lnTo>
                <a:lnTo>
                  <a:pt x="323242" y="697904"/>
                </a:lnTo>
                <a:lnTo>
                  <a:pt x="363628" y="708420"/>
                </a:lnTo>
                <a:lnTo>
                  <a:pt x="404907" y="714746"/>
                </a:lnTo>
                <a:lnTo>
                  <a:pt x="394646" y="725829"/>
                </a:lnTo>
                <a:lnTo>
                  <a:pt x="385546" y="740532"/>
                </a:lnTo>
                <a:lnTo>
                  <a:pt x="378267" y="758916"/>
                </a:lnTo>
                <a:lnTo>
                  <a:pt x="373471" y="781043"/>
                </a:lnTo>
                <a:lnTo>
                  <a:pt x="345239" y="790605"/>
                </a:lnTo>
                <a:lnTo>
                  <a:pt x="307371" y="793610"/>
                </a:lnTo>
                <a:close/>
              </a:path>
              <a:path w="990600" h="966470">
                <a:moveTo>
                  <a:pt x="180544" y="709325"/>
                </a:moveTo>
                <a:lnTo>
                  <a:pt x="177019" y="707621"/>
                </a:lnTo>
                <a:lnTo>
                  <a:pt x="173424" y="705994"/>
                </a:lnTo>
                <a:lnTo>
                  <a:pt x="171408" y="702664"/>
                </a:lnTo>
                <a:lnTo>
                  <a:pt x="172573" y="700186"/>
                </a:lnTo>
                <a:lnTo>
                  <a:pt x="173637" y="697630"/>
                </a:lnTo>
                <a:lnTo>
                  <a:pt x="177518" y="696933"/>
                </a:lnTo>
                <a:lnTo>
                  <a:pt x="181101" y="698637"/>
                </a:lnTo>
                <a:lnTo>
                  <a:pt x="184704" y="700263"/>
                </a:lnTo>
                <a:lnTo>
                  <a:pt x="186755" y="703632"/>
                </a:lnTo>
                <a:lnTo>
                  <a:pt x="185509" y="706111"/>
                </a:lnTo>
                <a:lnTo>
                  <a:pt x="184417" y="708589"/>
                </a:lnTo>
                <a:lnTo>
                  <a:pt x="180544" y="709325"/>
                </a:lnTo>
                <a:close/>
              </a:path>
              <a:path w="990600" h="966470">
                <a:moveTo>
                  <a:pt x="207507" y="730043"/>
                </a:moveTo>
                <a:lnTo>
                  <a:pt x="202891" y="729036"/>
                </a:lnTo>
                <a:lnTo>
                  <a:pt x="199756" y="725589"/>
                </a:lnTo>
                <a:lnTo>
                  <a:pt x="196518" y="722104"/>
                </a:lnTo>
                <a:lnTo>
                  <a:pt x="195910" y="717496"/>
                </a:lnTo>
                <a:lnTo>
                  <a:pt x="198305" y="715288"/>
                </a:lnTo>
                <a:lnTo>
                  <a:pt x="200743" y="713081"/>
                </a:lnTo>
                <a:lnTo>
                  <a:pt x="205220" y="714127"/>
                </a:lnTo>
                <a:lnTo>
                  <a:pt x="208467" y="717573"/>
                </a:lnTo>
                <a:lnTo>
                  <a:pt x="211709" y="721058"/>
                </a:lnTo>
                <a:lnTo>
                  <a:pt x="212340" y="725667"/>
                </a:lnTo>
                <a:lnTo>
                  <a:pt x="208964" y="728706"/>
                </a:lnTo>
                <a:lnTo>
                  <a:pt x="207507" y="730043"/>
                </a:lnTo>
                <a:close/>
              </a:path>
              <a:path w="990600" h="966470">
                <a:moveTo>
                  <a:pt x="223550" y="757808"/>
                </a:moveTo>
                <a:lnTo>
                  <a:pt x="218589" y="755833"/>
                </a:lnTo>
                <a:lnTo>
                  <a:pt x="215521" y="751419"/>
                </a:lnTo>
                <a:lnTo>
                  <a:pt x="212487" y="747004"/>
                </a:lnTo>
                <a:lnTo>
                  <a:pt x="212487" y="741738"/>
                </a:lnTo>
                <a:lnTo>
                  <a:pt x="218663" y="737478"/>
                </a:lnTo>
                <a:lnTo>
                  <a:pt x="223550" y="739414"/>
                </a:lnTo>
                <a:lnTo>
                  <a:pt x="226657" y="743790"/>
                </a:lnTo>
                <a:lnTo>
                  <a:pt x="229683" y="748243"/>
                </a:lnTo>
                <a:lnTo>
                  <a:pt x="229683" y="753549"/>
                </a:lnTo>
                <a:lnTo>
                  <a:pt x="226584" y="755717"/>
                </a:lnTo>
                <a:lnTo>
                  <a:pt x="223550" y="757808"/>
                </a:lnTo>
                <a:close/>
              </a:path>
              <a:path w="990600" h="966470">
                <a:moveTo>
                  <a:pt x="252138" y="790918"/>
                </a:moveTo>
                <a:lnTo>
                  <a:pt x="246353" y="790144"/>
                </a:lnTo>
                <a:lnTo>
                  <a:pt x="242124" y="786039"/>
                </a:lnTo>
                <a:lnTo>
                  <a:pt x="237790" y="782050"/>
                </a:lnTo>
                <a:lnTo>
                  <a:pt x="236587" y="776358"/>
                </a:lnTo>
                <a:lnTo>
                  <a:pt x="242058" y="770394"/>
                </a:lnTo>
                <a:lnTo>
                  <a:pt x="247874" y="771207"/>
                </a:lnTo>
                <a:lnTo>
                  <a:pt x="252138" y="775273"/>
                </a:lnTo>
                <a:lnTo>
                  <a:pt x="256433" y="779262"/>
                </a:lnTo>
                <a:lnTo>
                  <a:pt x="257749" y="784993"/>
                </a:lnTo>
                <a:lnTo>
                  <a:pt x="254851" y="787936"/>
                </a:lnTo>
                <a:lnTo>
                  <a:pt x="252138" y="790918"/>
                </a:lnTo>
                <a:close/>
              </a:path>
              <a:path w="990600" h="966470">
                <a:moveTo>
                  <a:pt x="284619" y="804472"/>
                </a:moveTo>
                <a:lnTo>
                  <a:pt x="273405" y="801142"/>
                </a:lnTo>
                <a:lnTo>
                  <a:pt x="269741" y="796572"/>
                </a:lnTo>
                <a:lnTo>
                  <a:pt x="272035" y="788750"/>
                </a:lnTo>
                <a:lnTo>
                  <a:pt x="277631" y="786891"/>
                </a:lnTo>
                <a:lnTo>
                  <a:pt x="283280" y="788672"/>
                </a:lnTo>
                <a:lnTo>
                  <a:pt x="288876" y="790376"/>
                </a:lnTo>
                <a:lnTo>
                  <a:pt x="292552" y="794868"/>
                </a:lnTo>
                <a:lnTo>
                  <a:pt x="291123" y="799670"/>
                </a:lnTo>
                <a:lnTo>
                  <a:pt x="290187" y="802691"/>
                </a:lnTo>
                <a:lnTo>
                  <a:pt x="284619" y="804472"/>
                </a:lnTo>
                <a:close/>
              </a:path>
              <a:path w="990600" h="966470">
                <a:moveTo>
                  <a:pt x="358821" y="812101"/>
                </a:moveTo>
                <a:lnTo>
                  <a:pt x="353497" y="809623"/>
                </a:lnTo>
                <a:lnTo>
                  <a:pt x="352053" y="801606"/>
                </a:lnTo>
                <a:lnTo>
                  <a:pt x="356221" y="797502"/>
                </a:lnTo>
                <a:lnTo>
                  <a:pt x="367818" y="795410"/>
                </a:lnTo>
                <a:lnTo>
                  <a:pt x="373057" y="797811"/>
                </a:lnTo>
                <a:lnTo>
                  <a:pt x="374508" y="805866"/>
                </a:lnTo>
                <a:lnTo>
                  <a:pt x="370418" y="809971"/>
                </a:lnTo>
                <a:lnTo>
                  <a:pt x="358821" y="812101"/>
                </a:lnTo>
                <a:close/>
              </a:path>
              <a:path w="990600" h="966470">
                <a:moveTo>
                  <a:pt x="316531" y="811133"/>
                </a:moveTo>
                <a:lnTo>
                  <a:pt x="311741" y="807802"/>
                </a:lnTo>
                <a:lnTo>
                  <a:pt x="311675" y="799670"/>
                </a:lnTo>
                <a:lnTo>
                  <a:pt x="316326" y="796301"/>
                </a:lnTo>
                <a:lnTo>
                  <a:pt x="328140" y="796107"/>
                </a:lnTo>
                <a:lnTo>
                  <a:pt x="332961" y="799360"/>
                </a:lnTo>
                <a:lnTo>
                  <a:pt x="333100" y="807531"/>
                </a:lnTo>
                <a:lnTo>
                  <a:pt x="328345" y="810900"/>
                </a:lnTo>
                <a:lnTo>
                  <a:pt x="322455" y="810978"/>
                </a:lnTo>
                <a:lnTo>
                  <a:pt x="316531" y="811133"/>
                </a:lnTo>
                <a:close/>
              </a:path>
              <a:path w="990600" h="966470">
                <a:moveTo>
                  <a:pt x="371911" y="853421"/>
                </a:moveTo>
                <a:lnTo>
                  <a:pt x="287683" y="853421"/>
                </a:lnTo>
                <a:lnTo>
                  <a:pt x="371889" y="849896"/>
                </a:lnTo>
                <a:lnTo>
                  <a:pt x="371911" y="853421"/>
                </a:lnTo>
                <a:close/>
              </a:path>
            </a:pathLst>
          </a:custGeom>
          <a:solidFill>
            <a:srgbClr val="161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976747" y="5777166"/>
            <a:ext cx="8851900" cy="47625"/>
          </a:xfrm>
          <a:custGeom>
            <a:avLst/>
            <a:gdLst/>
            <a:ahLst/>
            <a:cxnLst/>
            <a:rect l="l" t="t" r="r" b="b"/>
            <a:pathLst>
              <a:path w="8851900" h="47625">
                <a:moveTo>
                  <a:pt x="8851722" y="0"/>
                </a:moveTo>
                <a:lnTo>
                  <a:pt x="8056575" y="0"/>
                </a:lnTo>
                <a:lnTo>
                  <a:pt x="0" y="0"/>
                </a:lnTo>
                <a:lnTo>
                  <a:pt x="0" y="47625"/>
                </a:lnTo>
                <a:lnTo>
                  <a:pt x="8056575" y="47625"/>
                </a:lnTo>
                <a:lnTo>
                  <a:pt x="8851722" y="47625"/>
                </a:lnTo>
                <a:lnTo>
                  <a:pt x="885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4087" y="2104292"/>
            <a:ext cx="13519825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398" y="2176495"/>
            <a:ext cx="17093202" cy="266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linkedin.com/in/mradityas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491" y="625871"/>
            <a:ext cx="16925925" cy="9039225"/>
            <a:chOff x="680491" y="625871"/>
            <a:chExt cx="16925925" cy="9039225"/>
          </a:xfrm>
        </p:grpSpPr>
        <p:sp>
          <p:nvSpPr>
            <p:cNvPr id="3" name="object 3"/>
            <p:cNvSpPr/>
            <p:nvPr/>
          </p:nvSpPr>
          <p:spPr>
            <a:xfrm>
              <a:off x="690184" y="635569"/>
              <a:ext cx="16906875" cy="9020175"/>
            </a:xfrm>
            <a:custGeom>
              <a:avLst/>
              <a:gdLst/>
              <a:ahLst/>
              <a:cxnLst/>
              <a:rect l="l" t="t" r="r" b="b"/>
              <a:pathLst>
                <a:path w="16906875" h="9020175">
                  <a:moveTo>
                    <a:pt x="16906514" y="9019828"/>
                  </a:moveTo>
                  <a:lnTo>
                    <a:pt x="0" y="9019828"/>
                  </a:lnTo>
                  <a:lnTo>
                    <a:pt x="0" y="0"/>
                  </a:lnTo>
                  <a:lnTo>
                    <a:pt x="16906514" y="0"/>
                  </a:lnTo>
                  <a:lnTo>
                    <a:pt x="16906514" y="9019828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0478" y="625880"/>
              <a:ext cx="16925925" cy="9039225"/>
            </a:xfrm>
            <a:custGeom>
              <a:avLst/>
              <a:gdLst/>
              <a:ahLst/>
              <a:cxnLst/>
              <a:rect l="l" t="t" r="r" b="b"/>
              <a:pathLst>
                <a:path w="16925925" h="9039225">
                  <a:moveTo>
                    <a:pt x="16925913" y="0"/>
                  </a:moveTo>
                  <a:lnTo>
                    <a:pt x="16906520" y="0"/>
                  </a:lnTo>
                  <a:lnTo>
                    <a:pt x="16906520" y="19392"/>
                  </a:lnTo>
                  <a:lnTo>
                    <a:pt x="16906520" y="9019819"/>
                  </a:lnTo>
                  <a:lnTo>
                    <a:pt x="19392" y="9019819"/>
                  </a:lnTo>
                  <a:lnTo>
                    <a:pt x="19392" y="19392"/>
                  </a:lnTo>
                  <a:lnTo>
                    <a:pt x="16906520" y="19392"/>
                  </a:lnTo>
                  <a:lnTo>
                    <a:pt x="16906520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9039225"/>
                  </a:lnTo>
                  <a:lnTo>
                    <a:pt x="19392" y="9039225"/>
                  </a:lnTo>
                  <a:lnTo>
                    <a:pt x="16906520" y="9039225"/>
                  </a:lnTo>
                  <a:lnTo>
                    <a:pt x="16925913" y="9039225"/>
                  </a:lnTo>
                  <a:lnTo>
                    <a:pt x="169259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88863" y="7998410"/>
              <a:ext cx="8901430" cy="1339215"/>
            </a:xfrm>
            <a:custGeom>
              <a:avLst/>
              <a:gdLst/>
              <a:ahLst/>
              <a:cxnLst/>
              <a:rect l="l" t="t" r="r" b="b"/>
              <a:pathLst>
                <a:path w="8901430" h="1339215">
                  <a:moveTo>
                    <a:pt x="8382198" y="1338781"/>
                  </a:moveTo>
                  <a:lnTo>
                    <a:pt x="518905" y="1338781"/>
                  </a:lnTo>
                  <a:lnTo>
                    <a:pt x="478348" y="1337203"/>
                  </a:lnTo>
                  <a:lnTo>
                    <a:pt x="438646" y="1332484"/>
                  </a:lnTo>
                  <a:lnTo>
                    <a:pt x="399913" y="1324639"/>
                  </a:lnTo>
                  <a:lnTo>
                    <a:pt x="362266" y="1313688"/>
                  </a:lnTo>
                  <a:lnTo>
                    <a:pt x="325819" y="1299648"/>
                  </a:lnTo>
                  <a:lnTo>
                    <a:pt x="290688" y="1282536"/>
                  </a:lnTo>
                  <a:lnTo>
                    <a:pt x="256987" y="1262371"/>
                  </a:lnTo>
                  <a:lnTo>
                    <a:pt x="224833" y="1239170"/>
                  </a:lnTo>
                  <a:lnTo>
                    <a:pt x="194341" y="1212951"/>
                  </a:lnTo>
                  <a:lnTo>
                    <a:pt x="165625" y="1183731"/>
                  </a:lnTo>
                  <a:lnTo>
                    <a:pt x="138802" y="1151530"/>
                  </a:lnTo>
                  <a:lnTo>
                    <a:pt x="113986" y="1116363"/>
                  </a:lnTo>
                  <a:lnTo>
                    <a:pt x="91292" y="1078250"/>
                  </a:lnTo>
                  <a:lnTo>
                    <a:pt x="70837" y="1037208"/>
                  </a:lnTo>
                  <a:lnTo>
                    <a:pt x="52735" y="993254"/>
                  </a:lnTo>
                  <a:lnTo>
                    <a:pt x="37102" y="946407"/>
                  </a:lnTo>
                  <a:lnTo>
                    <a:pt x="24052" y="896684"/>
                  </a:lnTo>
                  <a:lnTo>
                    <a:pt x="13702" y="844103"/>
                  </a:lnTo>
                  <a:lnTo>
                    <a:pt x="6166" y="788682"/>
                  </a:lnTo>
                  <a:lnTo>
                    <a:pt x="1560" y="730438"/>
                  </a:lnTo>
                  <a:lnTo>
                    <a:pt x="0" y="669390"/>
                  </a:lnTo>
                  <a:lnTo>
                    <a:pt x="1560" y="608333"/>
                  </a:lnTo>
                  <a:lnTo>
                    <a:pt x="6166" y="550082"/>
                  </a:lnTo>
                  <a:lnTo>
                    <a:pt x="13702" y="494656"/>
                  </a:lnTo>
                  <a:lnTo>
                    <a:pt x="24052" y="442071"/>
                  </a:lnTo>
                  <a:lnTo>
                    <a:pt x="37102" y="392345"/>
                  </a:lnTo>
                  <a:lnTo>
                    <a:pt x="52735" y="345496"/>
                  </a:lnTo>
                  <a:lnTo>
                    <a:pt x="70837" y="301542"/>
                  </a:lnTo>
                  <a:lnTo>
                    <a:pt x="91292" y="260500"/>
                  </a:lnTo>
                  <a:lnTo>
                    <a:pt x="113986" y="222388"/>
                  </a:lnTo>
                  <a:lnTo>
                    <a:pt x="138802" y="187223"/>
                  </a:lnTo>
                  <a:lnTo>
                    <a:pt x="165625" y="155024"/>
                  </a:lnTo>
                  <a:lnTo>
                    <a:pt x="194341" y="125808"/>
                  </a:lnTo>
                  <a:lnTo>
                    <a:pt x="224833" y="99592"/>
                  </a:lnTo>
                  <a:lnTo>
                    <a:pt x="256987" y="76394"/>
                  </a:lnTo>
                  <a:lnTo>
                    <a:pt x="290688" y="56232"/>
                  </a:lnTo>
                  <a:lnTo>
                    <a:pt x="325819" y="39123"/>
                  </a:lnTo>
                  <a:lnTo>
                    <a:pt x="362266" y="25086"/>
                  </a:lnTo>
                  <a:lnTo>
                    <a:pt x="399913" y="14137"/>
                  </a:lnTo>
                  <a:lnTo>
                    <a:pt x="438646" y="6295"/>
                  </a:lnTo>
                  <a:lnTo>
                    <a:pt x="478348" y="1576"/>
                  </a:lnTo>
                  <a:lnTo>
                    <a:pt x="518905" y="0"/>
                  </a:lnTo>
                  <a:lnTo>
                    <a:pt x="8382198" y="0"/>
                  </a:lnTo>
                  <a:lnTo>
                    <a:pt x="8422746" y="1576"/>
                  </a:lnTo>
                  <a:lnTo>
                    <a:pt x="8462441" y="6295"/>
                  </a:lnTo>
                  <a:lnTo>
                    <a:pt x="8501168" y="14137"/>
                  </a:lnTo>
                  <a:lnTo>
                    <a:pt x="8538811" y="25086"/>
                  </a:lnTo>
                  <a:lnTo>
                    <a:pt x="8575256" y="39123"/>
                  </a:lnTo>
                  <a:lnTo>
                    <a:pt x="8610385" y="56232"/>
                  </a:lnTo>
                  <a:lnTo>
                    <a:pt x="8644085" y="76394"/>
                  </a:lnTo>
                  <a:lnTo>
                    <a:pt x="8676240" y="99592"/>
                  </a:lnTo>
                  <a:lnTo>
                    <a:pt x="8706733" y="125808"/>
                  </a:lnTo>
                  <a:lnTo>
                    <a:pt x="8735451" y="155024"/>
                  </a:lnTo>
                  <a:lnTo>
                    <a:pt x="8762277" y="187223"/>
                  </a:lnTo>
                  <a:lnTo>
                    <a:pt x="8787096" y="222388"/>
                  </a:lnTo>
                  <a:lnTo>
                    <a:pt x="8809792" y="260500"/>
                  </a:lnTo>
                  <a:lnTo>
                    <a:pt x="8830251" y="301542"/>
                  </a:lnTo>
                  <a:lnTo>
                    <a:pt x="8848356" y="345496"/>
                  </a:lnTo>
                  <a:lnTo>
                    <a:pt x="8863992" y="392345"/>
                  </a:lnTo>
                  <a:lnTo>
                    <a:pt x="8877045" y="442071"/>
                  </a:lnTo>
                  <a:lnTo>
                    <a:pt x="8887397" y="494656"/>
                  </a:lnTo>
                  <a:lnTo>
                    <a:pt x="8894935" y="550082"/>
                  </a:lnTo>
                  <a:lnTo>
                    <a:pt x="8899542" y="608333"/>
                  </a:lnTo>
                  <a:lnTo>
                    <a:pt x="8901104" y="669390"/>
                  </a:lnTo>
                  <a:lnTo>
                    <a:pt x="8899542" y="730438"/>
                  </a:lnTo>
                  <a:lnTo>
                    <a:pt x="8894935" y="788682"/>
                  </a:lnTo>
                  <a:lnTo>
                    <a:pt x="8887397" y="844103"/>
                  </a:lnTo>
                  <a:lnTo>
                    <a:pt x="8877045" y="896684"/>
                  </a:lnTo>
                  <a:lnTo>
                    <a:pt x="8863992" y="946407"/>
                  </a:lnTo>
                  <a:lnTo>
                    <a:pt x="8848356" y="993254"/>
                  </a:lnTo>
                  <a:lnTo>
                    <a:pt x="8830251" y="1037208"/>
                  </a:lnTo>
                  <a:lnTo>
                    <a:pt x="8809792" y="1078250"/>
                  </a:lnTo>
                  <a:lnTo>
                    <a:pt x="8787096" y="1116363"/>
                  </a:lnTo>
                  <a:lnTo>
                    <a:pt x="8762277" y="1151530"/>
                  </a:lnTo>
                  <a:lnTo>
                    <a:pt x="8735451" y="1183731"/>
                  </a:lnTo>
                  <a:lnTo>
                    <a:pt x="8706733" y="1212951"/>
                  </a:lnTo>
                  <a:lnTo>
                    <a:pt x="8676240" y="1239170"/>
                  </a:lnTo>
                  <a:lnTo>
                    <a:pt x="8644085" y="1262371"/>
                  </a:lnTo>
                  <a:lnTo>
                    <a:pt x="8610385" y="1282536"/>
                  </a:lnTo>
                  <a:lnTo>
                    <a:pt x="8575256" y="1299648"/>
                  </a:lnTo>
                  <a:lnTo>
                    <a:pt x="8538811" y="1313688"/>
                  </a:lnTo>
                  <a:lnTo>
                    <a:pt x="8501168" y="1324639"/>
                  </a:lnTo>
                  <a:lnTo>
                    <a:pt x="8462441" y="1332484"/>
                  </a:lnTo>
                  <a:lnTo>
                    <a:pt x="8422746" y="1337203"/>
                  </a:lnTo>
                  <a:lnTo>
                    <a:pt x="8382198" y="133878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81976" y="7991525"/>
              <a:ext cx="8915400" cy="1352550"/>
            </a:xfrm>
            <a:custGeom>
              <a:avLst/>
              <a:gdLst/>
              <a:ahLst/>
              <a:cxnLst/>
              <a:rect l="l" t="t" r="r" b="b"/>
              <a:pathLst>
                <a:path w="8915400" h="1352550">
                  <a:moveTo>
                    <a:pt x="8389084" y="1352549"/>
                  </a:moveTo>
                  <a:lnTo>
                    <a:pt x="525792" y="1352549"/>
                  </a:lnTo>
                  <a:lnTo>
                    <a:pt x="484761" y="1350949"/>
                  </a:lnTo>
                  <a:lnTo>
                    <a:pt x="444584" y="1346160"/>
                  </a:lnTo>
                  <a:lnTo>
                    <a:pt x="405378" y="1338204"/>
                  </a:lnTo>
                  <a:lnTo>
                    <a:pt x="367260" y="1327100"/>
                  </a:lnTo>
                  <a:lnTo>
                    <a:pt x="330350" y="1312869"/>
                  </a:lnTo>
                  <a:lnTo>
                    <a:pt x="294763" y="1295530"/>
                  </a:lnTo>
                  <a:lnTo>
                    <a:pt x="260619" y="1275104"/>
                  </a:lnTo>
                  <a:lnTo>
                    <a:pt x="228035" y="1251612"/>
                  </a:lnTo>
                  <a:lnTo>
                    <a:pt x="197129" y="1225072"/>
                  </a:lnTo>
                  <a:lnTo>
                    <a:pt x="168019" y="1195506"/>
                  </a:lnTo>
                  <a:lnTo>
                    <a:pt x="140821" y="1162933"/>
                  </a:lnTo>
                  <a:lnTo>
                    <a:pt x="115655" y="1127373"/>
                  </a:lnTo>
                  <a:lnTo>
                    <a:pt x="92638" y="1088848"/>
                  </a:lnTo>
                  <a:lnTo>
                    <a:pt x="71888" y="1047376"/>
                  </a:lnTo>
                  <a:lnTo>
                    <a:pt x="53522" y="1002978"/>
                  </a:lnTo>
                  <a:lnTo>
                    <a:pt x="37659" y="955675"/>
                  </a:lnTo>
                  <a:lnTo>
                    <a:pt x="24416" y="905485"/>
                  </a:lnTo>
                  <a:lnTo>
                    <a:pt x="13910" y="852431"/>
                  </a:lnTo>
                  <a:lnTo>
                    <a:pt x="6261" y="796530"/>
                  </a:lnTo>
                  <a:lnTo>
                    <a:pt x="1584" y="737805"/>
                  </a:lnTo>
                  <a:lnTo>
                    <a:pt x="0" y="676274"/>
                  </a:lnTo>
                  <a:lnTo>
                    <a:pt x="1584" y="614744"/>
                  </a:lnTo>
                  <a:lnTo>
                    <a:pt x="6261" y="556018"/>
                  </a:lnTo>
                  <a:lnTo>
                    <a:pt x="13910" y="500118"/>
                  </a:lnTo>
                  <a:lnTo>
                    <a:pt x="24416" y="447063"/>
                  </a:lnTo>
                  <a:lnTo>
                    <a:pt x="37659" y="396874"/>
                  </a:lnTo>
                  <a:lnTo>
                    <a:pt x="53522" y="349570"/>
                  </a:lnTo>
                  <a:lnTo>
                    <a:pt x="71888" y="305173"/>
                  </a:lnTo>
                  <a:lnTo>
                    <a:pt x="92638" y="263701"/>
                  </a:lnTo>
                  <a:lnTo>
                    <a:pt x="115655" y="225175"/>
                  </a:lnTo>
                  <a:lnTo>
                    <a:pt x="140821" y="189616"/>
                  </a:lnTo>
                  <a:lnTo>
                    <a:pt x="168019" y="157043"/>
                  </a:lnTo>
                  <a:lnTo>
                    <a:pt x="197129" y="127477"/>
                  </a:lnTo>
                  <a:lnTo>
                    <a:pt x="228035" y="100937"/>
                  </a:lnTo>
                  <a:lnTo>
                    <a:pt x="260619" y="77444"/>
                  </a:lnTo>
                  <a:lnTo>
                    <a:pt x="294763" y="57019"/>
                  </a:lnTo>
                  <a:lnTo>
                    <a:pt x="330350" y="39680"/>
                  </a:lnTo>
                  <a:lnTo>
                    <a:pt x="367260" y="25449"/>
                  </a:lnTo>
                  <a:lnTo>
                    <a:pt x="405378" y="14345"/>
                  </a:lnTo>
                  <a:lnTo>
                    <a:pt x="444584" y="6389"/>
                  </a:lnTo>
                  <a:lnTo>
                    <a:pt x="484761" y="1600"/>
                  </a:lnTo>
                  <a:lnTo>
                    <a:pt x="525792" y="0"/>
                  </a:lnTo>
                  <a:lnTo>
                    <a:pt x="8389084" y="0"/>
                  </a:lnTo>
                  <a:lnTo>
                    <a:pt x="8430115" y="1600"/>
                  </a:lnTo>
                  <a:lnTo>
                    <a:pt x="8470292" y="6389"/>
                  </a:lnTo>
                  <a:lnTo>
                    <a:pt x="8506657" y="13768"/>
                  </a:lnTo>
                  <a:lnTo>
                    <a:pt x="525792" y="13768"/>
                  </a:lnTo>
                  <a:lnTo>
                    <a:pt x="483857" y="15487"/>
                  </a:lnTo>
                  <a:lnTo>
                    <a:pt x="442844" y="20630"/>
                  </a:lnTo>
                  <a:lnTo>
                    <a:pt x="402888" y="29177"/>
                  </a:lnTo>
                  <a:lnTo>
                    <a:pt x="364119" y="41109"/>
                  </a:lnTo>
                  <a:lnTo>
                    <a:pt x="326672" y="56407"/>
                  </a:lnTo>
                  <a:lnTo>
                    <a:pt x="290679" y="75049"/>
                  </a:lnTo>
                  <a:lnTo>
                    <a:pt x="256273" y="97017"/>
                  </a:lnTo>
                  <a:lnTo>
                    <a:pt x="223586" y="122292"/>
                  </a:lnTo>
                  <a:lnTo>
                    <a:pt x="192751" y="150852"/>
                  </a:lnTo>
                  <a:lnTo>
                    <a:pt x="163901" y="182679"/>
                  </a:lnTo>
                  <a:lnTo>
                    <a:pt x="137168" y="217753"/>
                  </a:lnTo>
                  <a:lnTo>
                    <a:pt x="112686" y="256054"/>
                  </a:lnTo>
                  <a:lnTo>
                    <a:pt x="90588" y="297563"/>
                  </a:lnTo>
                  <a:lnTo>
                    <a:pt x="71005" y="342259"/>
                  </a:lnTo>
                  <a:lnTo>
                    <a:pt x="54070" y="390123"/>
                  </a:lnTo>
                  <a:lnTo>
                    <a:pt x="39917" y="441135"/>
                  </a:lnTo>
                  <a:lnTo>
                    <a:pt x="28678" y="495277"/>
                  </a:lnTo>
                  <a:lnTo>
                    <a:pt x="20486" y="552527"/>
                  </a:lnTo>
                  <a:lnTo>
                    <a:pt x="15473" y="612866"/>
                  </a:lnTo>
                  <a:lnTo>
                    <a:pt x="13773" y="676274"/>
                  </a:lnTo>
                  <a:lnTo>
                    <a:pt x="15473" y="739683"/>
                  </a:lnTo>
                  <a:lnTo>
                    <a:pt x="20486" y="800022"/>
                  </a:lnTo>
                  <a:lnTo>
                    <a:pt x="28678" y="857272"/>
                  </a:lnTo>
                  <a:lnTo>
                    <a:pt x="39917" y="911413"/>
                  </a:lnTo>
                  <a:lnTo>
                    <a:pt x="54070" y="962426"/>
                  </a:lnTo>
                  <a:lnTo>
                    <a:pt x="71005" y="1010290"/>
                  </a:lnTo>
                  <a:lnTo>
                    <a:pt x="90588" y="1054986"/>
                  </a:lnTo>
                  <a:lnTo>
                    <a:pt x="112686" y="1096495"/>
                  </a:lnTo>
                  <a:lnTo>
                    <a:pt x="137168" y="1134796"/>
                  </a:lnTo>
                  <a:lnTo>
                    <a:pt x="163901" y="1169870"/>
                  </a:lnTo>
                  <a:lnTo>
                    <a:pt x="192751" y="1201697"/>
                  </a:lnTo>
                  <a:lnTo>
                    <a:pt x="223586" y="1230257"/>
                  </a:lnTo>
                  <a:lnTo>
                    <a:pt x="256273" y="1255531"/>
                  </a:lnTo>
                  <a:lnTo>
                    <a:pt x="290679" y="1277500"/>
                  </a:lnTo>
                  <a:lnTo>
                    <a:pt x="326672" y="1296142"/>
                  </a:lnTo>
                  <a:lnTo>
                    <a:pt x="364119" y="1311439"/>
                  </a:lnTo>
                  <a:lnTo>
                    <a:pt x="402888" y="1323372"/>
                  </a:lnTo>
                  <a:lnTo>
                    <a:pt x="442844" y="1331919"/>
                  </a:lnTo>
                  <a:lnTo>
                    <a:pt x="483857" y="1337062"/>
                  </a:lnTo>
                  <a:lnTo>
                    <a:pt x="525792" y="1338781"/>
                  </a:lnTo>
                  <a:lnTo>
                    <a:pt x="8506657" y="1338781"/>
                  </a:lnTo>
                  <a:lnTo>
                    <a:pt x="8470292" y="1346160"/>
                  </a:lnTo>
                  <a:lnTo>
                    <a:pt x="8430115" y="1350949"/>
                  </a:lnTo>
                  <a:lnTo>
                    <a:pt x="8389084" y="1352549"/>
                  </a:lnTo>
                  <a:close/>
                </a:path>
                <a:path w="8915400" h="1352550">
                  <a:moveTo>
                    <a:pt x="8506657" y="1338781"/>
                  </a:moveTo>
                  <a:lnTo>
                    <a:pt x="8389084" y="1338781"/>
                  </a:lnTo>
                  <a:lnTo>
                    <a:pt x="8431020" y="1337062"/>
                  </a:lnTo>
                  <a:lnTo>
                    <a:pt x="8472032" y="1331919"/>
                  </a:lnTo>
                  <a:lnTo>
                    <a:pt x="8511989" y="1323372"/>
                  </a:lnTo>
                  <a:lnTo>
                    <a:pt x="8550757" y="1311439"/>
                  </a:lnTo>
                  <a:lnTo>
                    <a:pt x="8588204" y="1296142"/>
                  </a:lnTo>
                  <a:lnTo>
                    <a:pt x="8624197" y="1277500"/>
                  </a:lnTo>
                  <a:lnTo>
                    <a:pt x="8658604" y="1255531"/>
                  </a:lnTo>
                  <a:lnTo>
                    <a:pt x="8691291" y="1230257"/>
                  </a:lnTo>
                  <a:lnTo>
                    <a:pt x="8722126" y="1201697"/>
                  </a:lnTo>
                  <a:lnTo>
                    <a:pt x="8750976" y="1169870"/>
                  </a:lnTo>
                  <a:lnTo>
                    <a:pt x="8777708" y="1134796"/>
                  </a:lnTo>
                  <a:lnTo>
                    <a:pt x="8802190" y="1096495"/>
                  </a:lnTo>
                  <a:lnTo>
                    <a:pt x="8824289" y="1054986"/>
                  </a:lnTo>
                  <a:lnTo>
                    <a:pt x="8843872" y="1010290"/>
                  </a:lnTo>
                  <a:lnTo>
                    <a:pt x="8860806" y="962426"/>
                  </a:lnTo>
                  <a:lnTo>
                    <a:pt x="8874959" y="911413"/>
                  </a:lnTo>
                  <a:lnTo>
                    <a:pt x="8886198" y="857272"/>
                  </a:lnTo>
                  <a:lnTo>
                    <a:pt x="8894391" y="800022"/>
                  </a:lnTo>
                  <a:lnTo>
                    <a:pt x="8899403" y="739683"/>
                  </a:lnTo>
                  <a:lnTo>
                    <a:pt x="8901104" y="676274"/>
                  </a:lnTo>
                  <a:lnTo>
                    <a:pt x="8899403" y="612866"/>
                  </a:lnTo>
                  <a:lnTo>
                    <a:pt x="8894391" y="552527"/>
                  </a:lnTo>
                  <a:lnTo>
                    <a:pt x="8886198" y="495277"/>
                  </a:lnTo>
                  <a:lnTo>
                    <a:pt x="8874959" y="441135"/>
                  </a:lnTo>
                  <a:lnTo>
                    <a:pt x="8860806" y="390123"/>
                  </a:lnTo>
                  <a:lnTo>
                    <a:pt x="8843872" y="342259"/>
                  </a:lnTo>
                  <a:lnTo>
                    <a:pt x="8824289" y="297563"/>
                  </a:lnTo>
                  <a:lnTo>
                    <a:pt x="8802190" y="256054"/>
                  </a:lnTo>
                  <a:lnTo>
                    <a:pt x="8777708" y="217753"/>
                  </a:lnTo>
                  <a:lnTo>
                    <a:pt x="8750976" y="182679"/>
                  </a:lnTo>
                  <a:lnTo>
                    <a:pt x="8722126" y="150852"/>
                  </a:lnTo>
                  <a:lnTo>
                    <a:pt x="8691291" y="122292"/>
                  </a:lnTo>
                  <a:lnTo>
                    <a:pt x="8658604" y="97017"/>
                  </a:lnTo>
                  <a:lnTo>
                    <a:pt x="8624197" y="75049"/>
                  </a:lnTo>
                  <a:lnTo>
                    <a:pt x="8588204" y="56407"/>
                  </a:lnTo>
                  <a:lnTo>
                    <a:pt x="8550757" y="41109"/>
                  </a:lnTo>
                  <a:lnTo>
                    <a:pt x="8511989" y="29177"/>
                  </a:lnTo>
                  <a:lnTo>
                    <a:pt x="8472032" y="20630"/>
                  </a:lnTo>
                  <a:lnTo>
                    <a:pt x="8431020" y="15487"/>
                  </a:lnTo>
                  <a:lnTo>
                    <a:pt x="8389084" y="13768"/>
                  </a:lnTo>
                  <a:lnTo>
                    <a:pt x="8506657" y="13768"/>
                  </a:lnTo>
                  <a:lnTo>
                    <a:pt x="8547616" y="25449"/>
                  </a:lnTo>
                  <a:lnTo>
                    <a:pt x="8584527" y="39680"/>
                  </a:lnTo>
                  <a:lnTo>
                    <a:pt x="8620113" y="57019"/>
                  </a:lnTo>
                  <a:lnTo>
                    <a:pt x="8654257" y="77444"/>
                  </a:lnTo>
                  <a:lnTo>
                    <a:pt x="8686841" y="100937"/>
                  </a:lnTo>
                  <a:lnTo>
                    <a:pt x="8717747" y="127477"/>
                  </a:lnTo>
                  <a:lnTo>
                    <a:pt x="8746858" y="157043"/>
                  </a:lnTo>
                  <a:lnTo>
                    <a:pt x="8774055" y="189616"/>
                  </a:lnTo>
                  <a:lnTo>
                    <a:pt x="8799221" y="225175"/>
                  </a:lnTo>
                  <a:lnTo>
                    <a:pt x="8822238" y="263701"/>
                  </a:lnTo>
                  <a:lnTo>
                    <a:pt x="8842988" y="305173"/>
                  </a:lnTo>
                  <a:lnTo>
                    <a:pt x="8861354" y="349570"/>
                  </a:lnTo>
                  <a:lnTo>
                    <a:pt x="8877217" y="396874"/>
                  </a:lnTo>
                  <a:lnTo>
                    <a:pt x="8890461" y="447063"/>
                  </a:lnTo>
                  <a:lnTo>
                    <a:pt x="8900966" y="500118"/>
                  </a:lnTo>
                  <a:lnTo>
                    <a:pt x="8908616" y="556018"/>
                  </a:lnTo>
                  <a:lnTo>
                    <a:pt x="8913292" y="614744"/>
                  </a:lnTo>
                  <a:lnTo>
                    <a:pt x="8914877" y="676274"/>
                  </a:lnTo>
                  <a:lnTo>
                    <a:pt x="8913292" y="737805"/>
                  </a:lnTo>
                  <a:lnTo>
                    <a:pt x="8908616" y="796530"/>
                  </a:lnTo>
                  <a:lnTo>
                    <a:pt x="8900966" y="852431"/>
                  </a:lnTo>
                  <a:lnTo>
                    <a:pt x="8890461" y="905485"/>
                  </a:lnTo>
                  <a:lnTo>
                    <a:pt x="8877217" y="955675"/>
                  </a:lnTo>
                  <a:lnTo>
                    <a:pt x="8861354" y="1002978"/>
                  </a:lnTo>
                  <a:lnTo>
                    <a:pt x="8842988" y="1047376"/>
                  </a:lnTo>
                  <a:lnTo>
                    <a:pt x="8822238" y="1088848"/>
                  </a:lnTo>
                  <a:lnTo>
                    <a:pt x="8799221" y="1127373"/>
                  </a:lnTo>
                  <a:lnTo>
                    <a:pt x="8774055" y="1162933"/>
                  </a:lnTo>
                  <a:lnTo>
                    <a:pt x="8746858" y="1195506"/>
                  </a:lnTo>
                  <a:lnTo>
                    <a:pt x="8717747" y="1225072"/>
                  </a:lnTo>
                  <a:lnTo>
                    <a:pt x="8686841" y="1251612"/>
                  </a:lnTo>
                  <a:lnTo>
                    <a:pt x="8654257" y="1275104"/>
                  </a:lnTo>
                  <a:lnTo>
                    <a:pt x="8620113" y="1295530"/>
                  </a:lnTo>
                  <a:lnTo>
                    <a:pt x="8584527" y="1312869"/>
                  </a:lnTo>
                  <a:lnTo>
                    <a:pt x="8547616" y="1327100"/>
                  </a:lnTo>
                  <a:lnTo>
                    <a:pt x="8509499" y="1338204"/>
                  </a:lnTo>
                  <a:lnTo>
                    <a:pt x="8506657" y="1338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1290" rIns="0" bIns="0" rtlCol="0" vert="horz">
            <a:spAutoFit/>
          </a:bodyPr>
          <a:lstStyle/>
          <a:p>
            <a:pPr algn="ctr" marL="12065" marR="5080">
              <a:lnSpc>
                <a:spcPts val="11480"/>
              </a:lnSpc>
              <a:spcBef>
                <a:spcPts val="1270"/>
              </a:spcBef>
            </a:pPr>
            <a:r>
              <a:rPr dirty="0" spc="275"/>
              <a:t>Abusive </a:t>
            </a:r>
            <a:r>
              <a:rPr dirty="0" spc="450"/>
              <a:t>and </a:t>
            </a:r>
            <a:r>
              <a:rPr dirty="0" spc="455"/>
              <a:t>Hate </a:t>
            </a:r>
            <a:r>
              <a:rPr dirty="0" spc="459"/>
              <a:t> </a:t>
            </a:r>
            <a:r>
              <a:rPr dirty="0" spc="550"/>
              <a:t>Speech</a:t>
            </a:r>
            <a:r>
              <a:rPr dirty="0" spc="-335"/>
              <a:t> </a:t>
            </a:r>
            <a:r>
              <a:rPr dirty="0" spc="360"/>
              <a:t>Tweet</a:t>
            </a:r>
            <a:r>
              <a:rPr dirty="0" spc="-330"/>
              <a:t> </a:t>
            </a:r>
            <a:r>
              <a:rPr dirty="0" spc="165"/>
              <a:t>Text</a:t>
            </a:r>
            <a:r>
              <a:rPr dirty="0" spc="-330"/>
              <a:t> </a:t>
            </a:r>
            <a:r>
              <a:rPr dirty="0" spc="-450"/>
              <a:t>in </a:t>
            </a:r>
            <a:r>
              <a:rPr dirty="0" spc="-3135"/>
              <a:t> </a:t>
            </a:r>
            <a:r>
              <a:rPr dirty="0" spc="165"/>
              <a:t>Indonesia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44930">
              <a:lnSpc>
                <a:spcPct val="116799"/>
              </a:lnSpc>
              <a:spcBef>
                <a:spcPts val="95"/>
              </a:spcBef>
            </a:pPr>
            <a:r>
              <a:rPr dirty="0" spc="85"/>
              <a:t>Binar </a:t>
            </a:r>
            <a:r>
              <a:rPr dirty="0" spc="110"/>
              <a:t>Gold </a:t>
            </a:r>
            <a:r>
              <a:rPr dirty="0" spc="65"/>
              <a:t>Challenge </a:t>
            </a:r>
            <a:r>
              <a:rPr dirty="0" spc="70"/>
              <a:t> </a:t>
            </a:r>
            <a:r>
              <a:rPr dirty="0" spc="215"/>
              <a:t>Mohammad</a:t>
            </a:r>
            <a:r>
              <a:rPr dirty="0" spc="-120"/>
              <a:t> </a:t>
            </a:r>
            <a:r>
              <a:rPr dirty="0" spc="155"/>
              <a:t>Raditya</a:t>
            </a:r>
            <a:r>
              <a:rPr dirty="0" spc="-114"/>
              <a:t> </a:t>
            </a:r>
            <a:r>
              <a:rPr dirty="0" spc="125"/>
              <a:t>Syahmaulana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70955" y="1244314"/>
            <a:ext cx="16945610" cy="1322070"/>
            <a:chOff x="670955" y="1244314"/>
            <a:chExt cx="16945610" cy="1322070"/>
          </a:xfrm>
        </p:grpSpPr>
        <p:sp>
          <p:nvSpPr>
            <p:cNvPr id="10" name="object 10"/>
            <p:cNvSpPr/>
            <p:nvPr/>
          </p:nvSpPr>
          <p:spPr>
            <a:xfrm>
              <a:off x="1281005" y="1244314"/>
              <a:ext cx="619760" cy="713105"/>
            </a:xfrm>
            <a:custGeom>
              <a:avLst/>
              <a:gdLst/>
              <a:ahLst/>
              <a:cxnLst/>
              <a:rect l="l" t="t" r="r" b="b"/>
              <a:pathLst>
                <a:path w="619760" h="713105">
                  <a:moveTo>
                    <a:pt x="312369" y="712537"/>
                  </a:moveTo>
                  <a:lnTo>
                    <a:pt x="307183" y="712537"/>
                  </a:lnTo>
                  <a:lnTo>
                    <a:pt x="304625" y="711853"/>
                  </a:lnTo>
                  <a:lnTo>
                    <a:pt x="9185" y="540822"/>
                  </a:lnTo>
                  <a:lnTo>
                    <a:pt x="6315" y="539566"/>
                  </a:lnTo>
                  <a:lnTo>
                    <a:pt x="3864" y="537416"/>
                  </a:lnTo>
                  <a:lnTo>
                    <a:pt x="641" y="531851"/>
                  </a:lnTo>
                  <a:lnTo>
                    <a:pt x="0" y="528595"/>
                  </a:lnTo>
                  <a:lnTo>
                    <a:pt x="374" y="525424"/>
                  </a:lnTo>
                  <a:lnTo>
                    <a:pt x="374" y="181305"/>
                  </a:lnTo>
                  <a:lnTo>
                    <a:pt x="2682" y="176822"/>
                  </a:lnTo>
                  <a:lnTo>
                    <a:pt x="6486" y="174039"/>
                  </a:lnTo>
                  <a:lnTo>
                    <a:pt x="7196" y="173497"/>
                  </a:lnTo>
                  <a:lnTo>
                    <a:pt x="7959" y="173020"/>
                  </a:lnTo>
                  <a:lnTo>
                    <a:pt x="8769" y="172621"/>
                  </a:lnTo>
                  <a:lnTo>
                    <a:pt x="302347" y="2663"/>
                  </a:lnTo>
                  <a:lnTo>
                    <a:pt x="306901" y="0"/>
                  </a:lnTo>
                  <a:lnTo>
                    <a:pt x="312637" y="0"/>
                  </a:lnTo>
                  <a:lnTo>
                    <a:pt x="317244" y="2684"/>
                  </a:lnTo>
                  <a:lnTo>
                    <a:pt x="374638" y="35911"/>
                  </a:lnTo>
                  <a:lnTo>
                    <a:pt x="315195" y="35911"/>
                  </a:lnTo>
                  <a:lnTo>
                    <a:pt x="303450" y="56306"/>
                  </a:lnTo>
                  <a:lnTo>
                    <a:pt x="269131" y="56306"/>
                  </a:lnTo>
                  <a:lnTo>
                    <a:pt x="70599" y="171241"/>
                  </a:lnTo>
                  <a:lnTo>
                    <a:pt x="608399" y="171241"/>
                  </a:lnTo>
                  <a:lnTo>
                    <a:pt x="616329" y="175825"/>
                  </a:lnTo>
                  <a:lnTo>
                    <a:pt x="619180" y="180772"/>
                  </a:lnTo>
                  <a:lnTo>
                    <a:pt x="619180" y="201044"/>
                  </a:lnTo>
                  <a:lnTo>
                    <a:pt x="30098" y="201044"/>
                  </a:lnTo>
                  <a:lnTo>
                    <a:pt x="30098" y="471370"/>
                  </a:lnTo>
                  <a:lnTo>
                    <a:pt x="64421" y="471370"/>
                  </a:lnTo>
                  <a:lnTo>
                    <a:pt x="40863" y="512278"/>
                  </a:lnTo>
                  <a:lnTo>
                    <a:pt x="619179" y="512278"/>
                  </a:lnTo>
                  <a:lnTo>
                    <a:pt x="619179" y="532416"/>
                  </a:lnTo>
                  <a:lnTo>
                    <a:pt x="616338" y="537357"/>
                  </a:lnTo>
                  <a:lnTo>
                    <a:pt x="608177" y="542081"/>
                  </a:lnTo>
                  <a:lnTo>
                    <a:pt x="70801" y="542081"/>
                  </a:lnTo>
                  <a:lnTo>
                    <a:pt x="304319" y="677272"/>
                  </a:lnTo>
                  <a:lnTo>
                    <a:pt x="374661" y="677272"/>
                  </a:lnTo>
                  <a:lnTo>
                    <a:pt x="314927" y="711855"/>
                  </a:lnTo>
                  <a:lnTo>
                    <a:pt x="312369" y="712537"/>
                  </a:lnTo>
                  <a:close/>
                </a:path>
                <a:path w="619760" h="713105">
                  <a:moveTo>
                    <a:pt x="608399" y="171241"/>
                  </a:moveTo>
                  <a:lnTo>
                    <a:pt x="548955" y="171241"/>
                  </a:lnTo>
                  <a:lnTo>
                    <a:pt x="315195" y="35911"/>
                  </a:lnTo>
                  <a:lnTo>
                    <a:pt x="374638" y="35911"/>
                  </a:lnTo>
                  <a:lnTo>
                    <a:pt x="608399" y="171241"/>
                  </a:lnTo>
                  <a:close/>
                </a:path>
                <a:path w="619760" h="713105">
                  <a:moveTo>
                    <a:pt x="237261" y="171241"/>
                  </a:moveTo>
                  <a:lnTo>
                    <a:pt x="202942" y="171241"/>
                  </a:lnTo>
                  <a:lnTo>
                    <a:pt x="269131" y="56306"/>
                  </a:lnTo>
                  <a:lnTo>
                    <a:pt x="303450" y="56306"/>
                  </a:lnTo>
                  <a:lnTo>
                    <a:pt x="237261" y="171241"/>
                  </a:lnTo>
                  <a:close/>
                </a:path>
                <a:path w="619760" h="713105">
                  <a:moveTo>
                    <a:pt x="64421" y="471370"/>
                  </a:moveTo>
                  <a:lnTo>
                    <a:pt x="30098" y="471370"/>
                  </a:lnTo>
                  <a:lnTo>
                    <a:pt x="185776" y="201044"/>
                  </a:lnTo>
                  <a:lnTo>
                    <a:pt x="619180" y="201044"/>
                  </a:lnTo>
                  <a:lnTo>
                    <a:pt x="220100" y="201045"/>
                  </a:lnTo>
                  <a:lnTo>
                    <a:pt x="64421" y="471370"/>
                  </a:lnTo>
                  <a:close/>
                </a:path>
                <a:path w="619760" h="713105">
                  <a:moveTo>
                    <a:pt x="433662" y="512278"/>
                  </a:moveTo>
                  <a:lnTo>
                    <a:pt x="399338" y="512278"/>
                  </a:lnTo>
                  <a:lnTo>
                    <a:pt x="578574" y="201045"/>
                  </a:lnTo>
                  <a:lnTo>
                    <a:pt x="619180" y="201045"/>
                  </a:lnTo>
                  <a:lnTo>
                    <a:pt x="619180" y="241747"/>
                  </a:lnTo>
                  <a:lnTo>
                    <a:pt x="589458" y="241747"/>
                  </a:lnTo>
                  <a:lnTo>
                    <a:pt x="433662" y="512278"/>
                  </a:lnTo>
                  <a:close/>
                </a:path>
                <a:path w="619760" h="713105">
                  <a:moveTo>
                    <a:pt x="619179" y="512278"/>
                  </a:moveTo>
                  <a:lnTo>
                    <a:pt x="589458" y="512278"/>
                  </a:lnTo>
                  <a:lnTo>
                    <a:pt x="589458" y="241747"/>
                  </a:lnTo>
                  <a:lnTo>
                    <a:pt x="619180" y="241747"/>
                  </a:lnTo>
                  <a:lnTo>
                    <a:pt x="619179" y="512278"/>
                  </a:lnTo>
                  <a:close/>
                </a:path>
                <a:path w="619760" h="713105">
                  <a:moveTo>
                    <a:pt x="374661" y="677272"/>
                  </a:moveTo>
                  <a:lnTo>
                    <a:pt x="304319" y="677272"/>
                  </a:lnTo>
                  <a:lnTo>
                    <a:pt x="382176" y="542081"/>
                  </a:lnTo>
                  <a:lnTo>
                    <a:pt x="416498" y="542081"/>
                  </a:lnTo>
                  <a:lnTo>
                    <a:pt x="350349" y="656941"/>
                  </a:lnTo>
                  <a:lnTo>
                    <a:pt x="409779" y="656941"/>
                  </a:lnTo>
                  <a:lnTo>
                    <a:pt x="374661" y="677272"/>
                  </a:lnTo>
                  <a:close/>
                </a:path>
                <a:path w="619760" h="713105">
                  <a:moveTo>
                    <a:pt x="409779" y="656941"/>
                  </a:moveTo>
                  <a:lnTo>
                    <a:pt x="350349" y="656941"/>
                  </a:lnTo>
                  <a:lnTo>
                    <a:pt x="548753" y="542081"/>
                  </a:lnTo>
                  <a:lnTo>
                    <a:pt x="608177" y="542081"/>
                  </a:lnTo>
                  <a:lnTo>
                    <a:pt x="409779" y="656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0480" y="2532936"/>
              <a:ext cx="16926560" cy="24130"/>
            </a:xfrm>
            <a:custGeom>
              <a:avLst/>
              <a:gdLst/>
              <a:ahLst/>
              <a:cxnLst/>
              <a:rect l="l" t="t" r="r" b="b"/>
              <a:pathLst>
                <a:path w="16926560" h="24130">
                  <a:moveTo>
                    <a:pt x="0" y="0"/>
                  </a:moveTo>
                  <a:lnTo>
                    <a:pt x="16925996" y="238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178039" y="1346362"/>
            <a:ext cx="3173095" cy="74930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9"/>
              </a:spcBef>
            </a:pPr>
            <a:r>
              <a:rPr dirty="0" sz="2500" spc="50">
                <a:latin typeface="Trebuchet MS"/>
                <a:cs typeface="Trebuchet MS"/>
              </a:rPr>
              <a:t>API</a:t>
            </a:r>
            <a:r>
              <a:rPr dirty="0" sz="2500" spc="-100">
                <a:latin typeface="Trebuchet MS"/>
                <a:cs typeface="Trebuchet MS"/>
              </a:rPr>
              <a:t> </a:t>
            </a:r>
            <a:r>
              <a:rPr dirty="0" sz="2500" spc="65">
                <a:latin typeface="Trebuchet MS"/>
                <a:cs typeface="Trebuchet MS"/>
              </a:rPr>
              <a:t>TEXT</a:t>
            </a:r>
            <a:r>
              <a:rPr dirty="0" sz="2500" spc="-100">
                <a:latin typeface="Trebuchet MS"/>
                <a:cs typeface="Trebuchet MS"/>
              </a:rPr>
              <a:t> </a:t>
            </a:r>
            <a:r>
              <a:rPr dirty="0" sz="2500" spc="150">
                <a:latin typeface="Trebuchet MS"/>
                <a:cs typeface="Trebuchet MS"/>
              </a:rPr>
              <a:t>CLEANSING </a:t>
            </a:r>
            <a:r>
              <a:rPr dirty="0" sz="2500" spc="-735">
                <a:latin typeface="Trebuchet MS"/>
                <a:cs typeface="Trebuchet MS"/>
              </a:rPr>
              <a:t> </a:t>
            </a:r>
            <a:r>
              <a:rPr dirty="0" sz="2500" spc="285">
                <a:latin typeface="Trebuchet MS"/>
                <a:cs typeface="Trebuchet MS"/>
              </a:rPr>
              <a:t>PROGRAM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603" y="1806254"/>
            <a:ext cx="8166734" cy="783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latin typeface="Microsoft Sans Serif"/>
                <a:cs typeface="Microsoft Sans Serif"/>
              </a:rPr>
              <a:t>Dari </a:t>
            </a:r>
            <a:r>
              <a:rPr dirty="0" sz="2200" spc="20">
                <a:latin typeface="Microsoft Sans Serif"/>
                <a:cs typeface="Microsoft Sans Serif"/>
              </a:rPr>
              <a:t>data </a:t>
            </a:r>
            <a:r>
              <a:rPr dirty="0" sz="2200" spc="-45">
                <a:latin typeface="Microsoft Sans Serif"/>
                <a:cs typeface="Microsoft Sans Serif"/>
              </a:rPr>
              <a:t>yang </a:t>
            </a:r>
            <a:r>
              <a:rPr dirty="0" sz="2200" spc="35">
                <a:latin typeface="Microsoft Sans Serif"/>
                <a:cs typeface="Microsoft Sans Serif"/>
              </a:rPr>
              <a:t>ditemukan </a:t>
            </a:r>
            <a:r>
              <a:rPr dirty="0" sz="2200" spc="45">
                <a:latin typeface="Microsoft Sans Serif"/>
                <a:cs typeface="Microsoft Sans Serif"/>
              </a:rPr>
              <a:t>terdapat </a:t>
            </a:r>
            <a:r>
              <a:rPr dirty="0" sz="2200" spc="40">
                <a:latin typeface="Microsoft Sans Serif"/>
                <a:cs typeface="Microsoft Sans Serif"/>
              </a:rPr>
              <a:t>tweet </a:t>
            </a:r>
            <a:r>
              <a:rPr dirty="0" sz="2200" spc="-30">
                <a:latin typeface="Microsoft Sans Serif"/>
                <a:cs typeface="Microsoft Sans Serif"/>
              </a:rPr>
              <a:t>sebanyak </a:t>
            </a:r>
            <a:r>
              <a:rPr dirty="0" sz="2200" spc="5">
                <a:latin typeface="Microsoft Sans Serif"/>
                <a:cs typeface="Microsoft Sans Serif"/>
              </a:rPr>
              <a:t>13.169 </a:t>
            </a:r>
            <a:r>
              <a:rPr dirty="0" sz="2200" spc="-45">
                <a:latin typeface="Microsoft Sans Serif"/>
                <a:cs typeface="Microsoft Sans Serif"/>
              </a:rPr>
              <a:t>yang 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 spc="55">
                <a:latin typeface="Microsoft Sans Serif"/>
                <a:cs typeface="Microsoft Sans Serif"/>
              </a:rPr>
              <a:t>terdiri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dari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35">
                <a:latin typeface="Microsoft Sans Serif"/>
                <a:cs typeface="Microsoft Sans Serif"/>
              </a:rPr>
              <a:t>44,50%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 spc="40">
                <a:latin typeface="Microsoft Sans Serif"/>
                <a:cs typeface="Microsoft Sans Serif"/>
              </a:rPr>
              <a:t>tweet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tanpa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30">
                <a:latin typeface="Microsoft Sans Serif"/>
                <a:cs typeface="Microsoft Sans Serif"/>
              </a:rPr>
              <a:t>Abusive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dan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Hate  </a:t>
            </a:r>
            <a:r>
              <a:rPr dirty="0" sz="2200" spc="-55">
                <a:latin typeface="Microsoft Sans Serif"/>
                <a:cs typeface="Microsoft Sans Serif"/>
              </a:rPr>
              <a:t>Speech, 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35">
                <a:latin typeface="Microsoft Sans Serif"/>
                <a:cs typeface="Microsoft Sans Serif"/>
              </a:rPr>
              <a:t>25,02% </a:t>
            </a:r>
            <a:r>
              <a:rPr dirty="0" sz="2200" spc="40">
                <a:latin typeface="Microsoft Sans Serif"/>
                <a:cs typeface="Microsoft Sans Serif"/>
              </a:rPr>
              <a:t>tweet </a:t>
            </a:r>
            <a:r>
              <a:rPr dirty="0" sz="2200">
                <a:latin typeface="Microsoft Sans Serif"/>
                <a:cs typeface="Microsoft Sans Serif"/>
              </a:rPr>
              <a:t>menggunakan </a:t>
            </a:r>
            <a:r>
              <a:rPr dirty="0" sz="2200" spc="-30">
                <a:latin typeface="Microsoft Sans Serif"/>
                <a:cs typeface="Microsoft Sans Serif"/>
              </a:rPr>
              <a:t>Abusive </a:t>
            </a:r>
            <a:r>
              <a:rPr dirty="0" sz="2200" spc="30">
                <a:latin typeface="Microsoft Sans Serif"/>
                <a:cs typeface="Microsoft Sans Serif"/>
              </a:rPr>
              <a:t>dan </a:t>
            </a:r>
            <a:r>
              <a:rPr dirty="0" sz="2200" spc="5">
                <a:latin typeface="Microsoft Sans Serif"/>
                <a:cs typeface="Microsoft Sans Serif"/>
              </a:rPr>
              <a:t>Hate </a:t>
            </a:r>
            <a:r>
              <a:rPr dirty="0" sz="2200" spc="-55">
                <a:latin typeface="Microsoft Sans Serif"/>
                <a:cs typeface="Microsoft Sans Serif"/>
              </a:rPr>
              <a:t>Speech, </a:t>
            </a:r>
            <a:r>
              <a:rPr dirty="0" sz="2200" spc="-35">
                <a:latin typeface="Microsoft Sans Serif"/>
                <a:cs typeface="Microsoft Sans Serif"/>
              </a:rPr>
              <a:t>17,21% 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 spc="40">
                <a:latin typeface="Microsoft Sans Serif"/>
                <a:cs typeface="Microsoft Sans Serif"/>
              </a:rPr>
              <a:t>tweet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menggunakan</a:t>
            </a:r>
            <a:r>
              <a:rPr dirty="0" sz="2200" spc="5">
                <a:latin typeface="Microsoft Sans Serif"/>
                <a:cs typeface="Microsoft Sans Serif"/>
              </a:rPr>
              <a:t> Hate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-55">
                <a:latin typeface="Microsoft Sans Serif"/>
                <a:cs typeface="Microsoft Sans Serif"/>
              </a:rPr>
              <a:t>Speech,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dan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13,27</a:t>
            </a:r>
            <a:r>
              <a:rPr dirty="0" sz="2200" spc="575">
                <a:latin typeface="Microsoft Sans Serif"/>
                <a:cs typeface="Microsoft Sans Serif"/>
              </a:rPr>
              <a:t> </a:t>
            </a:r>
            <a:r>
              <a:rPr dirty="0" sz="2200" spc="40">
                <a:latin typeface="Microsoft Sans Serif"/>
                <a:cs typeface="Microsoft Sans Serif"/>
              </a:rPr>
              <a:t>tweet 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menggunakan </a:t>
            </a:r>
            <a:r>
              <a:rPr dirty="0" sz="2200" spc="-40">
                <a:latin typeface="Microsoft Sans Serif"/>
                <a:cs typeface="Microsoft Sans Serif"/>
              </a:rPr>
              <a:t>Abusive.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 spc="10">
                <a:latin typeface="Microsoft Sans Serif"/>
                <a:cs typeface="Microsoft Sans Serif"/>
              </a:rPr>
              <a:t>Dilihat </a:t>
            </a:r>
            <a:r>
              <a:rPr dirty="0" sz="2200" spc="30">
                <a:latin typeface="Microsoft Sans Serif"/>
                <a:cs typeface="Microsoft Sans Serif"/>
              </a:rPr>
              <a:t>dari </a:t>
            </a:r>
            <a:r>
              <a:rPr dirty="0" sz="2200" spc="5">
                <a:latin typeface="Microsoft Sans Serif"/>
                <a:cs typeface="Microsoft Sans Serif"/>
              </a:rPr>
              <a:t>jumlahnya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40">
                <a:latin typeface="Microsoft Sans Serif"/>
                <a:cs typeface="Microsoft Sans Serif"/>
              </a:rPr>
              <a:t>tweet </a:t>
            </a:r>
            <a:r>
              <a:rPr dirty="0" sz="2200" spc="45">
                <a:latin typeface="Microsoft Sans Serif"/>
                <a:cs typeface="Microsoft Sans Serif"/>
              </a:rPr>
              <a:t>terdapat 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30">
                <a:latin typeface="Microsoft Sans Serif"/>
                <a:cs typeface="Microsoft Sans Serif"/>
              </a:rPr>
              <a:t>Abusive </a:t>
            </a:r>
            <a:r>
              <a:rPr dirty="0" sz="2200" spc="30">
                <a:latin typeface="Microsoft Sans Serif"/>
                <a:cs typeface="Microsoft Sans Serif"/>
              </a:rPr>
              <a:t>dan </a:t>
            </a:r>
            <a:r>
              <a:rPr dirty="0" sz="2200" spc="5">
                <a:latin typeface="Microsoft Sans Serif"/>
                <a:cs typeface="Microsoft Sans Serif"/>
              </a:rPr>
              <a:t>Hate </a:t>
            </a:r>
            <a:r>
              <a:rPr dirty="0" sz="2200" spc="-40">
                <a:latin typeface="Microsoft Sans Serif"/>
                <a:cs typeface="Microsoft Sans Serif"/>
              </a:rPr>
              <a:t>Speech </a:t>
            </a:r>
            <a:r>
              <a:rPr dirty="0" sz="2200" spc="-45">
                <a:latin typeface="Microsoft Sans Serif"/>
                <a:cs typeface="Microsoft Sans Serif"/>
              </a:rPr>
              <a:t>yang </a:t>
            </a:r>
            <a:r>
              <a:rPr dirty="0" sz="2200">
                <a:latin typeface="Microsoft Sans Serif"/>
                <a:cs typeface="Microsoft Sans Serif"/>
              </a:rPr>
              <a:t>sering </a:t>
            </a:r>
            <a:r>
              <a:rPr dirty="0" sz="2200" spc="-5">
                <a:latin typeface="Microsoft Sans Serif"/>
                <a:cs typeface="Microsoft Sans Serif"/>
              </a:rPr>
              <a:t>keluar. </a:t>
            </a:r>
            <a:r>
              <a:rPr dirty="0" sz="2200" spc="70">
                <a:latin typeface="Microsoft Sans Serif"/>
                <a:cs typeface="Microsoft Sans Serif"/>
              </a:rPr>
              <a:t>Menurut </a:t>
            </a:r>
            <a:r>
              <a:rPr dirty="0" sz="2200" spc="-10">
                <a:latin typeface="Microsoft Sans Serif"/>
                <a:cs typeface="Microsoft Sans Serif"/>
              </a:rPr>
              <a:t>Walters </a:t>
            </a:r>
            <a:r>
              <a:rPr dirty="0" sz="2200" spc="50">
                <a:latin typeface="Microsoft Sans Serif"/>
                <a:cs typeface="Microsoft Sans Serif"/>
              </a:rPr>
              <a:t>et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55">
                <a:latin typeface="Microsoft Sans Serif"/>
                <a:cs typeface="Microsoft Sans Serif"/>
              </a:rPr>
              <a:t>al.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25">
                <a:latin typeface="Microsoft Sans Serif"/>
                <a:cs typeface="Microsoft Sans Serif"/>
              </a:rPr>
              <a:t>menyebutkan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bahwa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40">
                <a:latin typeface="Microsoft Sans Serif"/>
                <a:cs typeface="Microsoft Sans Serif"/>
              </a:rPr>
              <a:t>faktor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35">
                <a:latin typeface="Microsoft Sans Serif"/>
                <a:cs typeface="Microsoft Sans Serif"/>
              </a:rPr>
              <a:t>utama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20">
                <a:latin typeface="Microsoft Sans Serif"/>
                <a:cs typeface="Microsoft Sans Serif"/>
              </a:rPr>
              <a:t>individu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melakukannya 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karena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adanya</a:t>
            </a:r>
            <a:r>
              <a:rPr dirty="0" sz="2200" spc="-15">
                <a:latin typeface="Microsoft Sans Serif"/>
                <a:cs typeface="Microsoft Sans Serif"/>
              </a:rPr>
              <a:t> prasangka </a:t>
            </a:r>
            <a:r>
              <a:rPr dirty="0" sz="2200" spc="60">
                <a:latin typeface="Microsoft Sans Serif"/>
                <a:cs typeface="Microsoft Sans Serif"/>
              </a:rPr>
              <a:t>buruk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dan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35">
                <a:latin typeface="Microsoft Sans Serif"/>
                <a:cs typeface="Microsoft Sans Serif"/>
              </a:rPr>
              <a:t>iri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hati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Microsoft Sans Serif"/>
              <a:cs typeface="Microsoft Sans Serif"/>
            </a:endParaRPr>
          </a:p>
          <a:p>
            <a:pPr marL="12700" marR="807085">
              <a:lnSpc>
                <a:spcPct val="116500"/>
              </a:lnSpc>
            </a:pPr>
            <a:r>
              <a:rPr dirty="0" sz="2200" spc="-20">
                <a:latin typeface="Microsoft Sans Serif"/>
                <a:cs typeface="Microsoft Sans Serif"/>
              </a:rPr>
              <a:t>Target </a:t>
            </a:r>
            <a:r>
              <a:rPr dirty="0" sz="2200" spc="-45">
                <a:latin typeface="Microsoft Sans Serif"/>
                <a:cs typeface="Microsoft Sans Serif"/>
              </a:rPr>
              <a:t>yang </a:t>
            </a:r>
            <a:r>
              <a:rPr dirty="0" sz="2200" spc="20">
                <a:latin typeface="Microsoft Sans Serif"/>
                <a:cs typeface="Microsoft Sans Serif"/>
              </a:rPr>
              <a:t>terkena </a:t>
            </a:r>
            <a:r>
              <a:rPr dirty="0" sz="2200" spc="40">
                <a:latin typeface="Microsoft Sans Serif"/>
                <a:cs typeface="Microsoft Sans Serif"/>
              </a:rPr>
              <a:t>tweet </a:t>
            </a:r>
            <a:r>
              <a:rPr dirty="0" sz="2200" spc="-30">
                <a:latin typeface="Microsoft Sans Serif"/>
                <a:cs typeface="Microsoft Sans Serif"/>
              </a:rPr>
              <a:t>Abusive </a:t>
            </a:r>
            <a:r>
              <a:rPr dirty="0" sz="2200" spc="30">
                <a:latin typeface="Microsoft Sans Serif"/>
                <a:cs typeface="Microsoft Sans Serif"/>
              </a:rPr>
              <a:t>dan </a:t>
            </a:r>
            <a:r>
              <a:rPr dirty="0" sz="2200" spc="5">
                <a:latin typeface="Microsoft Sans Serif"/>
                <a:cs typeface="Microsoft Sans Serif"/>
              </a:rPr>
              <a:t>Hate </a:t>
            </a:r>
            <a:r>
              <a:rPr dirty="0" sz="2200" spc="-40">
                <a:latin typeface="Microsoft Sans Serif"/>
                <a:cs typeface="Microsoft Sans Serif"/>
              </a:rPr>
              <a:t>Speech </a:t>
            </a:r>
            <a:r>
              <a:rPr dirty="0" sz="2200">
                <a:latin typeface="Microsoft Sans Serif"/>
                <a:cs typeface="Microsoft Sans Serif"/>
              </a:rPr>
              <a:t>paling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banyak </a:t>
            </a:r>
            <a:r>
              <a:rPr dirty="0" sz="2200" spc="45">
                <a:latin typeface="Microsoft Sans Serif"/>
                <a:cs typeface="Microsoft Sans Serif"/>
              </a:rPr>
              <a:t>terdapat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10">
                <a:latin typeface="Microsoft Sans Serif"/>
                <a:cs typeface="Microsoft Sans Serif"/>
              </a:rPr>
              <a:t>pada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Individu,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dan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disusul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25">
                <a:latin typeface="Microsoft Sans Serif"/>
                <a:cs typeface="Microsoft Sans Serif"/>
              </a:rPr>
              <a:t>oleh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15">
                <a:latin typeface="Microsoft Sans Serif"/>
                <a:cs typeface="Microsoft Sans Serif"/>
              </a:rPr>
              <a:t>Group.</a:t>
            </a:r>
            <a:endParaRPr sz="2200">
              <a:latin typeface="Microsoft Sans Serif"/>
              <a:cs typeface="Microsoft Sans Serif"/>
            </a:endParaRPr>
          </a:p>
          <a:p>
            <a:pPr marL="12700" marR="401955">
              <a:lnSpc>
                <a:spcPct val="116500"/>
              </a:lnSpc>
            </a:pPr>
            <a:r>
              <a:rPr dirty="0" sz="2200" spc="-5">
                <a:latin typeface="Microsoft Sans Serif"/>
                <a:cs typeface="Microsoft Sans Serif"/>
              </a:rPr>
              <a:t>Mengacu </a:t>
            </a:r>
            <a:r>
              <a:rPr dirty="0" sz="2200" spc="10">
                <a:latin typeface="Microsoft Sans Serif"/>
                <a:cs typeface="Microsoft Sans Serif"/>
              </a:rPr>
              <a:t>pada </a:t>
            </a:r>
            <a:r>
              <a:rPr dirty="0" sz="2200" spc="40">
                <a:latin typeface="Microsoft Sans Serif"/>
                <a:cs typeface="Microsoft Sans Serif"/>
              </a:rPr>
              <a:t>ilmu </a:t>
            </a:r>
            <a:r>
              <a:rPr dirty="0" sz="2200" spc="-5">
                <a:latin typeface="Microsoft Sans Serif"/>
                <a:cs typeface="Microsoft Sans Serif"/>
              </a:rPr>
              <a:t>psikologi </a:t>
            </a:r>
            <a:r>
              <a:rPr dirty="0" sz="2200" spc="15">
                <a:latin typeface="Microsoft Sans Serif"/>
                <a:cs typeface="Microsoft Sans Serif"/>
              </a:rPr>
              <a:t>para </a:t>
            </a:r>
            <a:r>
              <a:rPr dirty="0" sz="2200">
                <a:latin typeface="Microsoft Sans Serif"/>
                <a:cs typeface="Microsoft Sans Serif"/>
              </a:rPr>
              <a:t>pelaku melakukan </a:t>
            </a:r>
            <a:r>
              <a:rPr dirty="0" sz="2200" spc="45">
                <a:latin typeface="Microsoft Sans Serif"/>
                <a:cs typeface="Microsoft Sans Serif"/>
              </a:rPr>
              <a:t>tersebut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karena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45">
                <a:latin typeface="Microsoft Sans Serif"/>
                <a:cs typeface="Microsoft Sans Serif"/>
              </a:rPr>
              <a:t>bentuk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20">
                <a:latin typeface="Microsoft Sans Serif"/>
                <a:cs typeface="Microsoft Sans Serif"/>
              </a:rPr>
              <a:t>kepribadian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sadism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Microsoft Sans Serif"/>
              <a:cs typeface="Microsoft Sans Serif"/>
            </a:endParaRPr>
          </a:p>
          <a:p>
            <a:pPr marL="12700" marR="836930">
              <a:lnSpc>
                <a:spcPct val="116500"/>
              </a:lnSpc>
            </a:pPr>
            <a:r>
              <a:rPr dirty="0" sz="2200" spc="-60">
                <a:latin typeface="Microsoft Sans Serif"/>
                <a:cs typeface="Microsoft Sans Serif"/>
              </a:rPr>
              <a:t>Pada </a:t>
            </a:r>
            <a:r>
              <a:rPr dirty="0" sz="2200" spc="-30">
                <a:latin typeface="Microsoft Sans Serif"/>
                <a:cs typeface="Microsoft Sans Serif"/>
              </a:rPr>
              <a:t>level </a:t>
            </a:r>
            <a:r>
              <a:rPr dirty="0" sz="2200" spc="-60">
                <a:latin typeface="Microsoft Sans Serif"/>
                <a:cs typeface="Microsoft Sans Serif"/>
              </a:rPr>
              <a:t>Weak </a:t>
            </a:r>
            <a:r>
              <a:rPr dirty="0" sz="2200" spc="-45">
                <a:latin typeface="Microsoft Sans Serif"/>
                <a:cs typeface="Microsoft Sans Serif"/>
              </a:rPr>
              <a:t>(lemah), </a:t>
            </a:r>
            <a:r>
              <a:rPr dirty="0" sz="2200">
                <a:latin typeface="Microsoft Sans Serif"/>
                <a:cs typeface="Microsoft Sans Serif"/>
              </a:rPr>
              <a:t>sering </a:t>
            </a:r>
            <a:r>
              <a:rPr dirty="0" sz="2200" spc="-30">
                <a:latin typeface="Microsoft Sans Serif"/>
                <a:cs typeface="Microsoft Sans Serif"/>
              </a:rPr>
              <a:t>kali </a:t>
            </a:r>
            <a:r>
              <a:rPr dirty="0" sz="2200" spc="40">
                <a:latin typeface="Microsoft Sans Serif"/>
                <a:cs typeface="Microsoft Sans Serif"/>
              </a:rPr>
              <a:t>tweet </a:t>
            </a:r>
            <a:r>
              <a:rPr dirty="0" sz="2200" spc="20">
                <a:latin typeface="Microsoft Sans Serif"/>
                <a:cs typeface="Microsoft Sans Serif"/>
              </a:rPr>
              <a:t>ini </a:t>
            </a:r>
            <a:r>
              <a:rPr dirty="0" sz="2200" spc="55">
                <a:latin typeface="Microsoft Sans Serif"/>
                <a:cs typeface="Microsoft Sans Serif"/>
              </a:rPr>
              <a:t>dituju </a:t>
            </a:r>
            <a:r>
              <a:rPr dirty="0" sz="2200" spc="-5">
                <a:latin typeface="Microsoft Sans Serif"/>
                <a:cs typeface="Microsoft Sans Serif"/>
              </a:rPr>
              <a:t>kepada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20">
                <a:latin typeface="Microsoft Sans Serif"/>
                <a:cs typeface="Microsoft Sans Serif"/>
              </a:rPr>
              <a:t>individu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dan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dilontarkan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10">
                <a:latin typeface="Microsoft Sans Serif"/>
                <a:cs typeface="Microsoft Sans Serif"/>
              </a:rPr>
              <a:t>dengan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10">
                <a:latin typeface="Microsoft Sans Serif"/>
                <a:cs typeface="Microsoft Sans Serif"/>
              </a:rPr>
              <a:t>hinaan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fisik</a:t>
            </a:r>
            <a:endParaRPr sz="2200">
              <a:latin typeface="Microsoft Sans Serif"/>
              <a:cs typeface="Microsoft Sans Serif"/>
            </a:endParaRPr>
          </a:p>
          <a:p>
            <a:pPr marL="12700" marR="334010">
              <a:lnSpc>
                <a:spcPct val="116500"/>
              </a:lnSpc>
            </a:pPr>
            <a:r>
              <a:rPr dirty="0" sz="2200" spc="-60">
                <a:latin typeface="Microsoft Sans Serif"/>
                <a:cs typeface="Microsoft Sans Serif"/>
              </a:rPr>
              <a:t>Pada </a:t>
            </a:r>
            <a:r>
              <a:rPr dirty="0" sz="2200" spc="-30">
                <a:latin typeface="Microsoft Sans Serif"/>
                <a:cs typeface="Microsoft Sans Serif"/>
              </a:rPr>
              <a:t>level </a:t>
            </a:r>
            <a:r>
              <a:rPr dirty="0" sz="2200" spc="40">
                <a:latin typeface="Microsoft Sans Serif"/>
                <a:cs typeface="Microsoft Sans Serif"/>
              </a:rPr>
              <a:t>Moderate </a:t>
            </a:r>
            <a:r>
              <a:rPr dirty="0" sz="2200" spc="-80">
                <a:latin typeface="Microsoft Sans Serif"/>
                <a:cs typeface="Microsoft Sans Serif"/>
              </a:rPr>
              <a:t>(Sedang), </a:t>
            </a:r>
            <a:r>
              <a:rPr dirty="0" sz="2200">
                <a:latin typeface="Microsoft Sans Serif"/>
                <a:cs typeface="Microsoft Sans Serif"/>
              </a:rPr>
              <a:t>sering </a:t>
            </a:r>
            <a:r>
              <a:rPr dirty="0" sz="2200" spc="-30">
                <a:latin typeface="Microsoft Sans Serif"/>
                <a:cs typeface="Microsoft Sans Serif"/>
              </a:rPr>
              <a:t>kali </a:t>
            </a:r>
            <a:r>
              <a:rPr dirty="0" sz="2200" spc="40">
                <a:latin typeface="Microsoft Sans Serif"/>
                <a:cs typeface="Microsoft Sans Serif"/>
              </a:rPr>
              <a:t>tweet </a:t>
            </a:r>
            <a:r>
              <a:rPr dirty="0" sz="2200" spc="20">
                <a:latin typeface="Microsoft Sans Serif"/>
                <a:cs typeface="Microsoft Sans Serif"/>
              </a:rPr>
              <a:t>ini </a:t>
            </a:r>
            <a:r>
              <a:rPr dirty="0" sz="2200" spc="55">
                <a:latin typeface="Microsoft Sans Serif"/>
                <a:cs typeface="Microsoft Sans Serif"/>
              </a:rPr>
              <a:t>dituju untuk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25">
                <a:latin typeface="Microsoft Sans Serif"/>
                <a:cs typeface="Microsoft Sans Serif"/>
              </a:rPr>
              <a:t>suatu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25">
                <a:latin typeface="Microsoft Sans Serif"/>
                <a:cs typeface="Microsoft Sans Serif"/>
              </a:rPr>
              <a:t>kelompok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dan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30">
                <a:latin typeface="Microsoft Sans Serif"/>
                <a:cs typeface="Microsoft Sans Serif"/>
              </a:rPr>
              <a:t>dilontarkan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10">
                <a:latin typeface="Microsoft Sans Serif"/>
                <a:cs typeface="Microsoft Sans Serif"/>
              </a:rPr>
              <a:t>dengan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10">
                <a:latin typeface="Microsoft Sans Serif"/>
                <a:cs typeface="Microsoft Sans Serif"/>
              </a:rPr>
              <a:t>hinaan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35">
                <a:latin typeface="Microsoft Sans Serif"/>
                <a:cs typeface="Microsoft Sans Serif"/>
              </a:rPr>
              <a:t>agama</a:t>
            </a:r>
            <a:endParaRPr sz="2200">
              <a:latin typeface="Microsoft Sans Serif"/>
              <a:cs typeface="Microsoft Sans Serif"/>
            </a:endParaRPr>
          </a:p>
          <a:p>
            <a:pPr marL="12700" marR="204470">
              <a:lnSpc>
                <a:spcPct val="116500"/>
              </a:lnSpc>
            </a:pPr>
            <a:r>
              <a:rPr dirty="0" sz="2200" spc="-60">
                <a:latin typeface="Microsoft Sans Serif"/>
                <a:cs typeface="Microsoft Sans Serif"/>
              </a:rPr>
              <a:t>Pada </a:t>
            </a:r>
            <a:r>
              <a:rPr dirty="0" sz="2200" spc="-30">
                <a:latin typeface="Microsoft Sans Serif"/>
                <a:cs typeface="Microsoft Sans Serif"/>
              </a:rPr>
              <a:t>level </a:t>
            </a:r>
            <a:r>
              <a:rPr dirty="0" sz="2200">
                <a:latin typeface="Microsoft Sans Serif"/>
                <a:cs typeface="Microsoft Sans Serif"/>
              </a:rPr>
              <a:t>Strong </a:t>
            </a:r>
            <a:r>
              <a:rPr dirty="0" sz="2200" spc="-5">
                <a:latin typeface="Microsoft Sans Serif"/>
                <a:cs typeface="Microsoft Sans Serif"/>
              </a:rPr>
              <a:t>(kuat),ditujukan </a:t>
            </a:r>
            <a:r>
              <a:rPr dirty="0" sz="2200" spc="10">
                <a:latin typeface="Microsoft Sans Serif"/>
                <a:cs typeface="Microsoft Sans Serif"/>
              </a:rPr>
              <a:t>pada </a:t>
            </a:r>
            <a:r>
              <a:rPr dirty="0" sz="2200" spc="25">
                <a:latin typeface="Microsoft Sans Serif"/>
                <a:cs typeface="Microsoft Sans Serif"/>
              </a:rPr>
              <a:t>suatu kelompok </a:t>
            </a:r>
            <a:r>
              <a:rPr dirty="0" sz="2200" spc="10">
                <a:latin typeface="Microsoft Sans Serif"/>
                <a:cs typeface="Microsoft Sans Serif"/>
              </a:rPr>
              <a:t>dengan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35">
                <a:latin typeface="Microsoft Sans Serif"/>
                <a:cs typeface="Microsoft Sans Serif"/>
              </a:rPr>
              <a:t>lontaran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50">
                <a:latin typeface="Microsoft Sans Serif"/>
                <a:cs typeface="Microsoft Sans Serif"/>
              </a:rPr>
              <a:t>berbentuk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10">
                <a:latin typeface="Microsoft Sans Serif"/>
                <a:cs typeface="Microsoft Sans Serif"/>
              </a:rPr>
              <a:t>hinaan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ras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15">
                <a:latin typeface="Microsoft Sans Serif"/>
                <a:cs typeface="Microsoft Sans Serif"/>
              </a:rPr>
              <a:t>atau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15">
                <a:latin typeface="Microsoft Sans Serif"/>
                <a:cs typeface="Microsoft Sans Serif"/>
              </a:rPr>
              <a:t>etnis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7861" y="2010730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7861" y="3963355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7861" y="4744405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7861" y="630650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8255">
              <a:lnSpc>
                <a:spcPct val="116500"/>
              </a:lnSpc>
              <a:spcBef>
                <a:spcPts val="100"/>
              </a:spcBef>
            </a:pPr>
            <a:r>
              <a:rPr dirty="0" spc="-30"/>
              <a:t>Setiap</a:t>
            </a:r>
            <a:r>
              <a:rPr dirty="0" spc="520"/>
              <a:t> </a:t>
            </a:r>
            <a:r>
              <a:rPr dirty="0" spc="20"/>
              <a:t>orang harus </a:t>
            </a:r>
            <a:r>
              <a:rPr dirty="0"/>
              <a:t>merasa </a:t>
            </a:r>
            <a:r>
              <a:rPr dirty="0" spc="5"/>
              <a:t>bahwa </a:t>
            </a:r>
            <a:r>
              <a:rPr dirty="0"/>
              <a:t>melakukan </a:t>
            </a:r>
            <a:r>
              <a:rPr dirty="0" spc="20"/>
              <a:t>tindakan </a:t>
            </a:r>
            <a:r>
              <a:rPr dirty="0" spc="25"/>
              <a:t>seperti </a:t>
            </a:r>
            <a:r>
              <a:rPr dirty="0" spc="30"/>
              <a:t> </a:t>
            </a:r>
            <a:r>
              <a:rPr dirty="0" spc="65"/>
              <a:t>itu </a:t>
            </a:r>
            <a:r>
              <a:rPr dirty="0" spc="20"/>
              <a:t>tidak</a:t>
            </a:r>
            <a:r>
              <a:rPr dirty="0" spc="25"/>
              <a:t> </a:t>
            </a:r>
            <a:r>
              <a:rPr dirty="0" spc="-35"/>
              <a:t>baik,</a:t>
            </a:r>
            <a:r>
              <a:rPr dirty="0" spc="-30"/>
              <a:t> </a:t>
            </a:r>
            <a:r>
              <a:rPr dirty="0" spc="20"/>
              <a:t>harus</a:t>
            </a:r>
            <a:r>
              <a:rPr dirty="0" spc="25"/>
              <a:t> </a:t>
            </a:r>
            <a:r>
              <a:rPr dirty="0" spc="30"/>
              <a:t>dapat </a:t>
            </a:r>
            <a:r>
              <a:rPr dirty="0" spc="40"/>
              <a:t>berpikir </a:t>
            </a:r>
            <a:r>
              <a:rPr dirty="0" spc="5"/>
              <a:t>bahwa</a:t>
            </a:r>
            <a:r>
              <a:rPr dirty="0" spc="10"/>
              <a:t> </a:t>
            </a:r>
            <a:r>
              <a:rPr dirty="0" spc="-30"/>
              <a:t>Abusive</a:t>
            </a:r>
            <a:r>
              <a:rPr dirty="0" spc="-25"/>
              <a:t> </a:t>
            </a:r>
            <a:r>
              <a:rPr dirty="0" spc="30"/>
              <a:t>dan </a:t>
            </a:r>
            <a:r>
              <a:rPr dirty="0" spc="5"/>
              <a:t>Hate </a:t>
            </a:r>
            <a:r>
              <a:rPr dirty="0" spc="10"/>
              <a:t> </a:t>
            </a:r>
            <a:r>
              <a:rPr dirty="0" spc="-40"/>
              <a:t>Speech</a:t>
            </a:r>
            <a:r>
              <a:rPr dirty="0" spc="-35"/>
              <a:t> </a:t>
            </a:r>
            <a:r>
              <a:rPr dirty="0" spc="25"/>
              <a:t>seperti </a:t>
            </a:r>
            <a:r>
              <a:rPr dirty="0" spc="65"/>
              <a:t>itu </a:t>
            </a:r>
            <a:r>
              <a:rPr dirty="0" spc="20"/>
              <a:t>tidak </a:t>
            </a:r>
            <a:r>
              <a:rPr dirty="0"/>
              <a:t>menyenangkan </a:t>
            </a:r>
            <a:r>
              <a:rPr dirty="0" spc="-5"/>
              <a:t>apabila </a:t>
            </a:r>
            <a:r>
              <a:rPr dirty="0" spc="30"/>
              <a:t>ditujukan </a:t>
            </a:r>
            <a:r>
              <a:rPr dirty="0" spc="10"/>
              <a:t>pada </a:t>
            </a:r>
            <a:r>
              <a:rPr dirty="0" spc="15"/>
              <a:t> </a:t>
            </a:r>
            <a:r>
              <a:rPr dirty="0" spc="45"/>
              <a:t>diri</a:t>
            </a:r>
            <a:r>
              <a:rPr dirty="0" spc="-20"/>
              <a:t> </a:t>
            </a:r>
            <a:r>
              <a:rPr dirty="0" spc="5"/>
              <a:t>sendiri.</a:t>
            </a:r>
          </a:p>
          <a:p>
            <a:pPr>
              <a:lnSpc>
                <a:spcPct val="100000"/>
              </a:lnSpc>
            </a:pPr>
            <a:endParaRPr sz="3100"/>
          </a:p>
          <a:p>
            <a:pPr algn="just" marL="12700">
              <a:lnSpc>
                <a:spcPct val="100000"/>
              </a:lnSpc>
            </a:pPr>
            <a:r>
              <a:rPr dirty="0" spc="60"/>
              <a:t>M</a:t>
            </a:r>
            <a:r>
              <a:rPr dirty="0" spc="-25"/>
              <a:t>e</a:t>
            </a:r>
            <a:r>
              <a:rPr dirty="0" spc="65"/>
              <a:t>n</a:t>
            </a:r>
            <a:r>
              <a:rPr dirty="0" spc="-80"/>
              <a:t>g</a:t>
            </a:r>
            <a:r>
              <a:rPr dirty="0" spc="-25"/>
              <a:t>e</a:t>
            </a:r>
            <a:r>
              <a:rPr dirty="0" spc="125"/>
              <a:t>t</a:t>
            </a:r>
            <a:r>
              <a:rPr dirty="0" spc="-65"/>
              <a:t>a</a:t>
            </a:r>
            <a:r>
              <a:rPr dirty="0" spc="65"/>
              <a:t>hu</a:t>
            </a:r>
            <a:r>
              <a:rPr dirty="0" spc="-5"/>
              <a:t>i</a:t>
            </a:r>
            <a:r>
              <a:rPr dirty="0" spc="-15"/>
              <a:t> </a:t>
            </a:r>
            <a:r>
              <a:rPr dirty="0" spc="-65"/>
              <a:t>a</a:t>
            </a:r>
            <a:r>
              <a:rPr dirty="0" spc="125"/>
              <a:t>t</a:t>
            </a:r>
            <a:r>
              <a:rPr dirty="0" spc="65"/>
              <a:t>u</a:t>
            </a:r>
            <a:r>
              <a:rPr dirty="0" spc="114"/>
              <a:t>r</a:t>
            </a:r>
            <a:r>
              <a:rPr dirty="0" spc="-65"/>
              <a:t>a</a:t>
            </a:r>
            <a:r>
              <a:rPr dirty="0" spc="70"/>
              <a:t>n</a:t>
            </a:r>
            <a:r>
              <a:rPr dirty="0" spc="-15"/>
              <a:t> </a:t>
            </a:r>
            <a:r>
              <a:rPr dirty="0" spc="-190"/>
              <a:t>P</a:t>
            </a:r>
            <a:r>
              <a:rPr dirty="0" spc="-25"/>
              <a:t>e</a:t>
            </a:r>
            <a:r>
              <a:rPr dirty="0" spc="120"/>
              <a:t>r</a:t>
            </a:r>
            <a:r>
              <a:rPr dirty="0" spc="-15"/>
              <a:t> </a:t>
            </a:r>
            <a:r>
              <a:rPr dirty="0" spc="-15"/>
              <a:t>U</a:t>
            </a:r>
            <a:r>
              <a:rPr dirty="0" spc="-10"/>
              <a:t>U</a:t>
            </a:r>
            <a:r>
              <a:rPr dirty="0" spc="-15"/>
              <a:t> </a:t>
            </a:r>
            <a:r>
              <a:rPr dirty="0" spc="-60"/>
              <a:t>I</a:t>
            </a:r>
            <a:r>
              <a:rPr dirty="0" spc="-200"/>
              <a:t>T</a:t>
            </a:r>
            <a:r>
              <a:rPr dirty="0" spc="-254"/>
              <a:t>E</a:t>
            </a:r>
            <a:r>
              <a:rPr dirty="0" spc="-15"/>
              <a:t> </a:t>
            </a:r>
            <a:r>
              <a:rPr dirty="0" spc="80"/>
              <a:t>d</a:t>
            </a:r>
            <a:r>
              <a:rPr dirty="0" spc="-65"/>
              <a:t>a</a:t>
            </a:r>
            <a:r>
              <a:rPr dirty="0" spc="70"/>
              <a:t>n</a:t>
            </a:r>
            <a:r>
              <a:rPr dirty="0" spc="-15"/>
              <a:t> </a:t>
            </a:r>
            <a:r>
              <a:rPr dirty="0" spc="100"/>
              <a:t>m</a:t>
            </a:r>
            <a:r>
              <a:rPr dirty="0" spc="-25"/>
              <a:t>e</a:t>
            </a:r>
            <a:r>
              <a:rPr dirty="0" spc="65"/>
              <a:t>n</a:t>
            </a:r>
            <a:r>
              <a:rPr dirty="0" spc="-5"/>
              <a:t>j</a:t>
            </a:r>
            <a:r>
              <a:rPr dirty="0" spc="-65"/>
              <a:t>a</a:t>
            </a:r>
            <a:r>
              <a:rPr dirty="0" spc="-5"/>
              <a:t>l</a:t>
            </a:r>
            <a:r>
              <a:rPr dirty="0" spc="-65"/>
              <a:t>a</a:t>
            </a:r>
            <a:r>
              <a:rPr dirty="0" spc="65"/>
              <a:t>n</a:t>
            </a:r>
            <a:r>
              <a:rPr dirty="0" spc="-45"/>
              <a:t>k</a:t>
            </a:r>
            <a:r>
              <a:rPr dirty="0" spc="-65"/>
              <a:t>a</a:t>
            </a:r>
            <a:r>
              <a:rPr dirty="0" spc="70"/>
              <a:t>n</a:t>
            </a:r>
            <a:r>
              <a:rPr dirty="0" spc="-15"/>
              <a:t> </a:t>
            </a:r>
            <a:r>
              <a:rPr dirty="0" spc="80"/>
              <a:t>d</a:t>
            </a:r>
            <a:r>
              <a:rPr dirty="0" spc="-25"/>
              <a:t>e</a:t>
            </a:r>
            <a:r>
              <a:rPr dirty="0" spc="65"/>
              <a:t>n</a:t>
            </a:r>
            <a:r>
              <a:rPr dirty="0" spc="-80"/>
              <a:t>g</a:t>
            </a:r>
            <a:r>
              <a:rPr dirty="0" spc="-65"/>
              <a:t>a</a:t>
            </a:r>
            <a:r>
              <a:rPr dirty="0" spc="70"/>
              <a:t>n</a:t>
            </a:r>
            <a:r>
              <a:rPr dirty="0" spc="-15"/>
              <a:t> </a:t>
            </a:r>
            <a:r>
              <a:rPr dirty="0" spc="80"/>
              <a:t>b</a:t>
            </a:r>
            <a:r>
              <a:rPr dirty="0" spc="-65"/>
              <a:t>a</a:t>
            </a:r>
            <a:r>
              <a:rPr dirty="0" spc="-5"/>
              <a:t>i</a:t>
            </a:r>
            <a:r>
              <a:rPr dirty="0" spc="-40"/>
              <a:t>k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/>
          </a:p>
          <a:p>
            <a:pPr algn="just" marL="12700" marR="6350" indent="158115">
              <a:lnSpc>
                <a:spcPct val="116500"/>
              </a:lnSpc>
              <a:spcBef>
                <a:spcPts val="5"/>
              </a:spcBef>
            </a:pPr>
            <a:r>
              <a:rPr dirty="0" spc="5"/>
              <a:t>Menenangkan</a:t>
            </a:r>
            <a:r>
              <a:rPr dirty="0" spc="10"/>
              <a:t> </a:t>
            </a:r>
            <a:r>
              <a:rPr dirty="0" spc="45"/>
              <a:t>diri</a:t>
            </a:r>
            <a:r>
              <a:rPr dirty="0" spc="50"/>
              <a:t> </a:t>
            </a:r>
            <a:r>
              <a:rPr dirty="0" spc="10"/>
              <a:t>dengan</a:t>
            </a:r>
            <a:r>
              <a:rPr dirty="0" spc="15"/>
              <a:t> </a:t>
            </a:r>
            <a:r>
              <a:rPr dirty="0" spc="20"/>
              <a:t>tidak</a:t>
            </a:r>
            <a:r>
              <a:rPr dirty="0" spc="25"/>
              <a:t> </a:t>
            </a:r>
            <a:r>
              <a:rPr dirty="0" spc="20"/>
              <a:t>mengikuti</a:t>
            </a:r>
            <a:r>
              <a:rPr dirty="0" spc="25"/>
              <a:t> suatu</a:t>
            </a:r>
            <a:r>
              <a:rPr dirty="0" spc="30"/>
              <a:t> </a:t>
            </a:r>
            <a:r>
              <a:rPr dirty="0" spc="5"/>
              <a:t>akun</a:t>
            </a:r>
            <a:r>
              <a:rPr dirty="0" spc="10"/>
              <a:t> </a:t>
            </a:r>
            <a:r>
              <a:rPr dirty="0" spc="-45"/>
              <a:t>yang </a:t>
            </a:r>
            <a:r>
              <a:rPr dirty="0" spc="-570"/>
              <a:t> </a:t>
            </a:r>
            <a:r>
              <a:rPr dirty="0" spc="30"/>
              <a:t>menimbulkan </a:t>
            </a:r>
            <a:r>
              <a:rPr dirty="0" spc="10"/>
              <a:t>konflik</a:t>
            </a:r>
            <a:r>
              <a:rPr dirty="0" spc="15"/>
              <a:t> </a:t>
            </a:r>
            <a:r>
              <a:rPr dirty="0" spc="30"/>
              <a:t>dan </a:t>
            </a:r>
            <a:r>
              <a:rPr dirty="0" spc="20"/>
              <a:t>harus </a:t>
            </a:r>
            <a:r>
              <a:rPr dirty="0"/>
              <a:t>melakukan</a:t>
            </a:r>
            <a:r>
              <a:rPr dirty="0" spc="5"/>
              <a:t> </a:t>
            </a:r>
            <a:r>
              <a:rPr dirty="0" spc="80"/>
              <a:t>report </a:t>
            </a:r>
            <a:r>
              <a:rPr dirty="0" spc="10"/>
              <a:t>pada</a:t>
            </a:r>
            <a:r>
              <a:rPr dirty="0" spc="15"/>
              <a:t> </a:t>
            </a:r>
            <a:r>
              <a:rPr dirty="0" spc="5"/>
              <a:t>akun </a:t>
            </a:r>
            <a:r>
              <a:rPr dirty="0" spc="10"/>
              <a:t> </a:t>
            </a:r>
            <a:r>
              <a:rPr dirty="0" spc="45"/>
              <a:t>tersebut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/>
          </a:p>
          <a:p>
            <a:pPr algn="just" marL="12700" marR="5080">
              <a:lnSpc>
                <a:spcPct val="116500"/>
              </a:lnSpc>
            </a:pPr>
            <a:r>
              <a:rPr dirty="0" spc="20"/>
              <a:t>Kurikulum</a:t>
            </a:r>
            <a:r>
              <a:rPr dirty="0" spc="25"/>
              <a:t> pendidikan</a:t>
            </a:r>
            <a:r>
              <a:rPr dirty="0" spc="30"/>
              <a:t> </a:t>
            </a:r>
            <a:r>
              <a:rPr dirty="0" spc="35"/>
              <a:t>di</a:t>
            </a:r>
            <a:r>
              <a:rPr dirty="0" spc="40"/>
              <a:t> </a:t>
            </a:r>
            <a:r>
              <a:rPr dirty="0" spc="5"/>
              <a:t>Indonesia</a:t>
            </a:r>
            <a:r>
              <a:rPr dirty="0" spc="10"/>
              <a:t> </a:t>
            </a:r>
            <a:r>
              <a:rPr dirty="0" spc="45"/>
              <a:t>perlu</a:t>
            </a:r>
            <a:r>
              <a:rPr dirty="0" spc="50"/>
              <a:t> </a:t>
            </a:r>
            <a:r>
              <a:rPr dirty="0" spc="-10"/>
              <a:t>dikaji</a:t>
            </a:r>
            <a:r>
              <a:rPr dirty="0" spc="-5"/>
              <a:t> ulang</a:t>
            </a:r>
            <a:r>
              <a:rPr dirty="0"/>
              <a:t> </a:t>
            </a:r>
            <a:r>
              <a:rPr dirty="0" spc="30"/>
              <a:t>tentang </a:t>
            </a:r>
            <a:r>
              <a:rPr dirty="0" spc="-570"/>
              <a:t> </a:t>
            </a:r>
            <a:r>
              <a:rPr dirty="0" spc="30"/>
              <a:t>mendidik </a:t>
            </a:r>
            <a:r>
              <a:rPr dirty="0" spc="-25"/>
              <a:t>anak</a:t>
            </a:r>
            <a:r>
              <a:rPr dirty="0" spc="-20"/>
              <a:t> </a:t>
            </a:r>
            <a:r>
              <a:rPr dirty="0" spc="-25"/>
              <a:t>bangsa</a:t>
            </a:r>
            <a:r>
              <a:rPr dirty="0" spc="-20"/>
              <a:t> </a:t>
            </a:r>
            <a:r>
              <a:rPr dirty="0" spc="-25"/>
              <a:t>supaya</a:t>
            </a:r>
            <a:r>
              <a:rPr dirty="0" spc="-20"/>
              <a:t> </a:t>
            </a:r>
            <a:r>
              <a:rPr dirty="0" spc="-10"/>
              <a:t>generasi</a:t>
            </a:r>
            <a:r>
              <a:rPr dirty="0" spc="560"/>
              <a:t> </a:t>
            </a:r>
            <a:r>
              <a:rPr dirty="0" spc="45"/>
              <a:t>muda </a:t>
            </a:r>
            <a:r>
              <a:rPr dirty="0" spc="15"/>
              <a:t>memiliki </a:t>
            </a:r>
            <a:r>
              <a:rPr dirty="0" spc="10"/>
              <a:t>sopan </a:t>
            </a:r>
            <a:r>
              <a:rPr dirty="0" spc="15"/>
              <a:t> </a:t>
            </a:r>
            <a:r>
              <a:rPr dirty="0" spc="30"/>
              <a:t>dan santun </a:t>
            </a:r>
            <a:r>
              <a:rPr dirty="0" spc="10"/>
              <a:t>dalam interkasi </a:t>
            </a:r>
            <a:r>
              <a:rPr dirty="0" spc="50"/>
              <a:t>terutama </a:t>
            </a:r>
            <a:r>
              <a:rPr dirty="0" spc="10"/>
              <a:t>pada </a:t>
            </a:r>
            <a:r>
              <a:rPr dirty="0" spc="5"/>
              <a:t>penggunaan </a:t>
            </a:r>
            <a:r>
              <a:rPr dirty="0" spc="20"/>
              <a:t>media </a:t>
            </a:r>
            <a:r>
              <a:rPr dirty="0" spc="25"/>
              <a:t> </a:t>
            </a:r>
            <a:r>
              <a:rPr dirty="0" spc="-30"/>
              <a:t>sosial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544517"/>
            <a:ext cx="5165090" cy="970915"/>
            <a:chOff x="0" y="544517"/>
            <a:chExt cx="5165090" cy="970915"/>
          </a:xfrm>
        </p:grpSpPr>
        <p:sp>
          <p:nvSpPr>
            <p:cNvPr id="9" name="object 9"/>
            <p:cNvSpPr/>
            <p:nvPr/>
          </p:nvSpPr>
          <p:spPr>
            <a:xfrm>
              <a:off x="0" y="550875"/>
              <a:ext cx="5158740" cy="958215"/>
            </a:xfrm>
            <a:custGeom>
              <a:avLst/>
              <a:gdLst/>
              <a:ahLst/>
              <a:cxnLst/>
              <a:rect l="l" t="t" r="r" b="b"/>
              <a:pathLst>
                <a:path w="5158740" h="958215">
                  <a:moveTo>
                    <a:pt x="4680596" y="958182"/>
                  </a:moveTo>
                  <a:lnTo>
                    <a:pt x="0" y="958182"/>
                  </a:lnTo>
                  <a:lnTo>
                    <a:pt x="0" y="0"/>
                  </a:lnTo>
                  <a:lnTo>
                    <a:pt x="4680596" y="0"/>
                  </a:lnTo>
                  <a:lnTo>
                    <a:pt x="4729423" y="2473"/>
                  </a:lnTo>
                  <a:lnTo>
                    <a:pt x="4776840" y="9732"/>
                  </a:lnTo>
                  <a:lnTo>
                    <a:pt x="4822608" y="21536"/>
                  </a:lnTo>
                  <a:lnTo>
                    <a:pt x="4866486" y="37644"/>
                  </a:lnTo>
                  <a:lnTo>
                    <a:pt x="4908234" y="57816"/>
                  </a:lnTo>
                  <a:lnTo>
                    <a:pt x="4947612" y="81812"/>
                  </a:lnTo>
                  <a:lnTo>
                    <a:pt x="4984380" y="109390"/>
                  </a:lnTo>
                  <a:lnTo>
                    <a:pt x="5018297" y="140309"/>
                  </a:lnTo>
                  <a:lnTo>
                    <a:pt x="5049124" y="174330"/>
                  </a:lnTo>
                  <a:lnTo>
                    <a:pt x="5076619" y="211211"/>
                  </a:lnTo>
                  <a:lnTo>
                    <a:pt x="5100544" y="250712"/>
                  </a:lnTo>
                  <a:lnTo>
                    <a:pt x="5120657" y="292592"/>
                  </a:lnTo>
                  <a:lnTo>
                    <a:pt x="5136719" y="336611"/>
                  </a:lnTo>
                  <a:lnTo>
                    <a:pt x="5148489" y="382527"/>
                  </a:lnTo>
                  <a:lnTo>
                    <a:pt x="5155727" y="430101"/>
                  </a:lnTo>
                  <a:lnTo>
                    <a:pt x="5158193" y="479091"/>
                  </a:lnTo>
                  <a:lnTo>
                    <a:pt x="5155727" y="528070"/>
                  </a:lnTo>
                  <a:lnTo>
                    <a:pt x="5148489" y="575636"/>
                  </a:lnTo>
                  <a:lnTo>
                    <a:pt x="5136719" y="621547"/>
                  </a:lnTo>
                  <a:lnTo>
                    <a:pt x="5120657" y="665562"/>
                  </a:lnTo>
                  <a:lnTo>
                    <a:pt x="5100544" y="707441"/>
                  </a:lnTo>
                  <a:lnTo>
                    <a:pt x="5076619" y="746942"/>
                  </a:lnTo>
                  <a:lnTo>
                    <a:pt x="5049124" y="783825"/>
                  </a:lnTo>
                  <a:lnTo>
                    <a:pt x="5018297" y="817848"/>
                  </a:lnTo>
                  <a:lnTo>
                    <a:pt x="4984380" y="848771"/>
                  </a:lnTo>
                  <a:lnTo>
                    <a:pt x="4947612" y="876353"/>
                  </a:lnTo>
                  <a:lnTo>
                    <a:pt x="4908234" y="900352"/>
                  </a:lnTo>
                  <a:lnTo>
                    <a:pt x="4866486" y="920528"/>
                  </a:lnTo>
                  <a:lnTo>
                    <a:pt x="4822608" y="936640"/>
                  </a:lnTo>
                  <a:lnTo>
                    <a:pt x="4776840" y="948447"/>
                  </a:lnTo>
                  <a:lnTo>
                    <a:pt x="4729423" y="955708"/>
                  </a:lnTo>
                  <a:lnTo>
                    <a:pt x="4680596" y="95818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44517"/>
              <a:ext cx="5165090" cy="970915"/>
            </a:xfrm>
            <a:custGeom>
              <a:avLst/>
              <a:gdLst/>
              <a:ahLst/>
              <a:cxnLst/>
              <a:rect l="l" t="t" r="r" b="b"/>
              <a:pathLst>
                <a:path w="5165090" h="970915">
                  <a:moveTo>
                    <a:pt x="4680596" y="970898"/>
                  </a:moveTo>
                  <a:lnTo>
                    <a:pt x="0" y="970898"/>
                  </a:lnTo>
                  <a:lnTo>
                    <a:pt x="0" y="958181"/>
                  </a:lnTo>
                  <a:lnTo>
                    <a:pt x="4680596" y="958181"/>
                  </a:lnTo>
                  <a:lnTo>
                    <a:pt x="4728715" y="955736"/>
                  </a:lnTo>
                  <a:lnTo>
                    <a:pt x="4775458" y="948561"/>
                  </a:lnTo>
                  <a:lnTo>
                    <a:pt x="4820587" y="936894"/>
                  </a:lnTo>
                  <a:lnTo>
                    <a:pt x="4863864" y="920976"/>
                  </a:lnTo>
                  <a:lnTo>
                    <a:pt x="4905051" y="901045"/>
                  </a:lnTo>
                  <a:lnTo>
                    <a:pt x="4943907" y="877341"/>
                  </a:lnTo>
                  <a:lnTo>
                    <a:pt x="4980196" y="850104"/>
                  </a:lnTo>
                  <a:lnTo>
                    <a:pt x="5013678" y="819572"/>
                  </a:lnTo>
                  <a:lnTo>
                    <a:pt x="5044114" y="785986"/>
                  </a:lnTo>
                  <a:lnTo>
                    <a:pt x="5071267" y="749584"/>
                  </a:lnTo>
                  <a:lnTo>
                    <a:pt x="5094896" y="710605"/>
                  </a:lnTo>
                  <a:lnTo>
                    <a:pt x="5114765" y="669290"/>
                  </a:lnTo>
                  <a:lnTo>
                    <a:pt x="5130634" y="625878"/>
                  </a:lnTo>
                  <a:lnTo>
                    <a:pt x="5142264" y="580607"/>
                  </a:lnTo>
                  <a:lnTo>
                    <a:pt x="5149417" y="533717"/>
                  </a:lnTo>
                  <a:lnTo>
                    <a:pt x="5151854" y="485449"/>
                  </a:lnTo>
                  <a:lnTo>
                    <a:pt x="5149417" y="437180"/>
                  </a:lnTo>
                  <a:lnTo>
                    <a:pt x="5142264" y="390290"/>
                  </a:lnTo>
                  <a:lnTo>
                    <a:pt x="5130634" y="345019"/>
                  </a:lnTo>
                  <a:lnTo>
                    <a:pt x="5114765" y="301607"/>
                  </a:lnTo>
                  <a:lnTo>
                    <a:pt x="5094896" y="260292"/>
                  </a:lnTo>
                  <a:lnTo>
                    <a:pt x="5071267" y="221313"/>
                  </a:lnTo>
                  <a:lnTo>
                    <a:pt x="5044114" y="184911"/>
                  </a:lnTo>
                  <a:lnTo>
                    <a:pt x="5013678" y="151325"/>
                  </a:lnTo>
                  <a:lnTo>
                    <a:pt x="4980196" y="120793"/>
                  </a:lnTo>
                  <a:lnTo>
                    <a:pt x="4943907" y="93556"/>
                  </a:lnTo>
                  <a:lnTo>
                    <a:pt x="4905051" y="69852"/>
                  </a:lnTo>
                  <a:lnTo>
                    <a:pt x="4863864" y="49921"/>
                  </a:lnTo>
                  <a:lnTo>
                    <a:pt x="4820506" y="33982"/>
                  </a:lnTo>
                  <a:lnTo>
                    <a:pt x="4775458" y="22336"/>
                  </a:lnTo>
                  <a:lnTo>
                    <a:pt x="4728715" y="15161"/>
                  </a:lnTo>
                  <a:lnTo>
                    <a:pt x="4680596" y="12716"/>
                  </a:lnTo>
                  <a:lnTo>
                    <a:pt x="0" y="12716"/>
                  </a:lnTo>
                  <a:lnTo>
                    <a:pt x="0" y="0"/>
                  </a:lnTo>
                  <a:lnTo>
                    <a:pt x="4680602" y="0"/>
                  </a:lnTo>
                  <a:lnTo>
                    <a:pt x="4727136" y="2226"/>
                  </a:lnTo>
                  <a:lnTo>
                    <a:pt x="4772439" y="8768"/>
                  </a:lnTo>
                  <a:lnTo>
                    <a:pt x="4816299" y="19422"/>
                  </a:lnTo>
                  <a:lnTo>
                    <a:pt x="4858561" y="34003"/>
                  </a:lnTo>
                  <a:lnTo>
                    <a:pt x="4898878" y="52243"/>
                  </a:lnTo>
                  <a:lnTo>
                    <a:pt x="4937188" y="74000"/>
                  </a:lnTo>
                  <a:lnTo>
                    <a:pt x="4973238" y="99049"/>
                  </a:lnTo>
                  <a:lnTo>
                    <a:pt x="5006825" y="127183"/>
                  </a:lnTo>
                  <a:lnTo>
                    <a:pt x="5037744" y="158199"/>
                  </a:lnTo>
                  <a:lnTo>
                    <a:pt x="5065791" y="191891"/>
                  </a:lnTo>
                  <a:lnTo>
                    <a:pt x="5090761" y="228054"/>
                  </a:lnTo>
                  <a:lnTo>
                    <a:pt x="5112451" y="266483"/>
                  </a:lnTo>
                  <a:lnTo>
                    <a:pt x="5130655" y="306974"/>
                  </a:lnTo>
                  <a:lnTo>
                    <a:pt x="5145169" y="349321"/>
                  </a:lnTo>
                  <a:lnTo>
                    <a:pt x="5155790" y="393319"/>
                  </a:lnTo>
                  <a:lnTo>
                    <a:pt x="5162312" y="438763"/>
                  </a:lnTo>
                  <a:lnTo>
                    <a:pt x="5164531" y="485449"/>
                  </a:lnTo>
                  <a:lnTo>
                    <a:pt x="5162312" y="532134"/>
                  </a:lnTo>
                  <a:lnTo>
                    <a:pt x="5155790" y="577578"/>
                  </a:lnTo>
                  <a:lnTo>
                    <a:pt x="5145169" y="621576"/>
                  </a:lnTo>
                  <a:lnTo>
                    <a:pt x="5130655" y="663923"/>
                  </a:lnTo>
                  <a:lnTo>
                    <a:pt x="5112451" y="704414"/>
                  </a:lnTo>
                  <a:lnTo>
                    <a:pt x="5090761" y="742843"/>
                  </a:lnTo>
                  <a:lnTo>
                    <a:pt x="5065791" y="779006"/>
                  </a:lnTo>
                  <a:lnTo>
                    <a:pt x="5037744" y="812698"/>
                  </a:lnTo>
                  <a:lnTo>
                    <a:pt x="5006825" y="843714"/>
                  </a:lnTo>
                  <a:lnTo>
                    <a:pt x="4973238" y="871849"/>
                  </a:lnTo>
                  <a:lnTo>
                    <a:pt x="4937188" y="896897"/>
                  </a:lnTo>
                  <a:lnTo>
                    <a:pt x="4898878" y="918654"/>
                  </a:lnTo>
                  <a:lnTo>
                    <a:pt x="4858514" y="936915"/>
                  </a:lnTo>
                  <a:lnTo>
                    <a:pt x="4816299" y="951475"/>
                  </a:lnTo>
                  <a:lnTo>
                    <a:pt x="4772439" y="962129"/>
                  </a:lnTo>
                  <a:lnTo>
                    <a:pt x="4727136" y="968671"/>
                  </a:lnTo>
                  <a:lnTo>
                    <a:pt x="4680596" y="970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-12700" y="392145"/>
            <a:ext cx="501840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200">
                <a:latin typeface="Verdana"/>
                <a:cs typeface="Verdana"/>
              </a:rPr>
              <a:t>Conclusions</a:t>
            </a:r>
            <a:endParaRPr sz="7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13553" y="544518"/>
            <a:ext cx="6774815" cy="970915"/>
            <a:chOff x="11513553" y="544518"/>
            <a:chExt cx="6774815" cy="970915"/>
          </a:xfrm>
        </p:grpSpPr>
        <p:sp>
          <p:nvSpPr>
            <p:cNvPr id="13" name="object 13"/>
            <p:cNvSpPr/>
            <p:nvPr/>
          </p:nvSpPr>
          <p:spPr>
            <a:xfrm>
              <a:off x="11519895" y="550875"/>
              <a:ext cx="6768465" cy="958215"/>
            </a:xfrm>
            <a:custGeom>
              <a:avLst/>
              <a:gdLst/>
              <a:ahLst/>
              <a:cxnLst/>
              <a:rect l="l" t="t" r="r" b="b"/>
              <a:pathLst>
                <a:path w="6768465" h="958215">
                  <a:moveTo>
                    <a:pt x="6768103" y="958182"/>
                  </a:moveTo>
                  <a:lnTo>
                    <a:pt x="477818" y="958182"/>
                  </a:lnTo>
                  <a:lnTo>
                    <a:pt x="428958" y="955708"/>
                  </a:lnTo>
                  <a:lnTo>
                    <a:pt x="381511" y="948447"/>
                  </a:lnTo>
                  <a:lnTo>
                    <a:pt x="335717" y="936640"/>
                  </a:lnTo>
                  <a:lnTo>
                    <a:pt x="291815" y="920528"/>
                  </a:lnTo>
                  <a:lnTo>
                    <a:pt x="250046" y="900352"/>
                  </a:lnTo>
                  <a:lnTo>
                    <a:pt x="210650" y="876353"/>
                  </a:lnTo>
                  <a:lnTo>
                    <a:pt x="173867" y="848771"/>
                  </a:lnTo>
                  <a:lnTo>
                    <a:pt x="139936" y="817848"/>
                  </a:lnTo>
                  <a:lnTo>
                    <a:pt x="109099" y="783825"/>
                  </a:lnTo>
                  <a:lnTo>
                    <a:pt x="81594" y="746942"/>
                  </a:lnTo>
                  <a:lnTo>
                    <a:pt x="57663" y="707441"/>
                  </a:lnTo>
                  <a:lnTo>
                    <a:pt x="37544" y="665562"/>
                  </a:lnTo>
                  <a:lnTo>
                    <a:pt x="21478" y="621547"/>
                  </a:lnTo>
                  <a:lnTo>
                    <a:pt x="9706" y="575636"/>
                  </a:lnTo>
                  <a:lnTo>
                    <a:pt x="2466" y="528070"/>
                  </a:lnTo>
                  <a:lnTo>
                    <a:pt x="0" y="479091"/>
                  </a:lnTo>
                  <a:lnTo>
                    <a:pt x="2466" y="430101"/>
                  </a:lnTo>
                  <a:lnTo>
                    <a:pt x="9706" y="382527"/>
                  </a:lnTo>
                  <a:lnTo>
                    <a:pt x="21478" y="336611"/>
                  </a:lnTo>
                  <a:lnTo>
                    <a:pt x="37544" y="292592"/>
                  </a:lnTo>
                  <a:lnTo>
                    <a:pt x="57663" y="250712"/>
                  </a:lnTo>
                  <a:lnTo>
                    <a:pt x="81594" y="211211"/>
                  </a:lnTo>
                  <a:lnTo>
                    <a:pt x="109099" y="174330"/>
                  </a:lnTo>
                  <a:lnTo>
                    <a:pt x="139936" y="140309"/>
                  </a:lnTo>
                  <a:lnTo>
                    <a:pt x="173867" y="109390"/>
                  </a:lnTo>
                  <a:lnTo>
                    <a:pt x="210650" y="81812"/>
                  </a:lnTo>
                  <a:lnTo>
                    <a:pt x="250046" y="57816"/>
                  </a:lnTo>
                  <a:lnTo>
                    <a:pt x="291815" y="37644"/>
                  </a:lnTo>
                  <a:lnTo>
                    <a:pt x="335717" y="21536"/>
                  </a:lnTo>
                  <a:lnTo>
                    <a:pt x="381511" y="9732"/>
                  </a:lnTo>
                  <a:lnTo>
                    <a:pt x="428958" y="2473"/>
                  </a:lnTo>
                  <a:lnTo>
                    <a:pt x="477818" y="0"/>
                  </a:lnTo>
                  <a:lnTo>
                    <a:pt x="6768103" y="0"/>
                  </a:lnTo>
                  <a:lnTo>
                    <a:pt x="6768103" y="95818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513553" y="544518"/>
              <a:ext cx="6774815" cy="970915"/>
            </a:xfrm>
            <a:custGeom>
              <a:avLst/>
              <a:gdLst/>
              <a:ahLst/>
              <a:cxnLst/>
              <a:rect l="l" t="t" r="r" b="b"/>
              <a:pathLst>
                <a:path w="6774815" h="970915">
                  <a:moveTo>
                    <a:pt x="6774444" y="970897"/>
                  </a:moveTo>
                  <a:lnTo>
                    <a:pt x="484159" y="970897"/>
                  </a:lnTo>
                  <a:lnTo>
                    <a:pt x="437598" y="968671"/>
                  </a:lnTo>
                  <a:lnTo>
                    <a:pt x="392274" y="962128"/>
                  </a:lnTo>
                  <a:lnTo>
                    <a:pt x="348393" y="951475"/>
                  </a:lnTo>
                  <a:lnTo>
                    <a:pt x="306112" y="936894"/>
                  </a:lnTo>
                  <a:lnTo>
                    <a:pt x="265776" y="918654"/>
                  </a:lnTo>
                  <a:lnTo>
                    <a:pt x="227448" y="896897"/>
                  </a:lnTo>
                  <a:lnTo>
                    <a:pt x="191381" y="871848"/>
                  </a:lnTo>
                  <a:lnTo>
                    <a:pt x="157779" y="843714"/>
                  </a:lnTo>
                  <a:lnTo>
                    <a:pt x="126845" y="812698"/>
                  </a:lnTo>
                  <a:lnTo>
                    <a:pt x="98786" y="779006"/>
                  </a:lnTo>
                  <a:lnTo>
                    <a:pt x="73804" y="742843"/>
                  </a:lnTo>
                  <a:lnTo>
                    <a:pt x="52104" y="704413"/>
                  </a:lnTo>
                  <a:lnTo>
                    <a:pt x="33892" y="663923"/>
                  </a:lnTo>
                  <a:lnTo>
                    <a:pt x="19371" y="621576"/>
                  </a:lnTo>
                  <a:lnTo>
                    <a:pt x="8745" y="577578"/>
                  </a:lnTo>
                  <a:lnTo>
                    <a:pt x="2220" y="532134"/>
                  </a:lnTo>
                  <a:lnTo>
                    <a:pt x="0" y="485448"/>
                  </a:lnTo>
                  <a:lnTo>
                    <a:pt x="2220" y="438763"/>
                  </a:lnTo>
                  <a:lnTo>
                    <a:pt x="8745" y="393318"/>
                  </a:lnTo>
                  <a:lnTo>
                    <a:pt x="19371" y="349320"/>
                  </a:lnTo>
                  <a:lnTo>
                    <a:pt x="33892" y="306974"/>
                  </a:lnTo>
                  <a:lnTo>
                    <a:pt x="52104" y="266483"/>
                  </a:lnTo>
                  <a:lnTo>
                    <a:pt x="73804" y="228054"/>
                  </a:lnTo>
                  <a:lnTo>
                    <a:pt x="98786" y="191891"/>
                  </a:lnTo>
                  <a:lnTo>
                    <a:pt x="126845" y="158199"/>
                  </a:lnTo>
                  <a:lnTo>
                    <a:pt x="157779" y="127183"/>
                  </a:lnTo>
                  <a:lnTo>
                    <a:pt x="191381" y="99048"/>
                  </a:lnTo>
                  <a:lnTo>
                    <a:pt x="227448" y="74000"/>
                  </a:lnTo>
                  <a:lnTo>
                    <a:pt x="265776" y="52243"/>
                  </a:lnTo>
                  <a:lnTo>
                    <a:pt x="306159" y="33981"/>
                  </a:lnTo>
                  <a:lnTo>
                    <a:pt x="348393" y="19422"/>
                  </a:lnTo>
                  <a:lnTo>
                    <a:pt x="392274" y="8768"/>
                  </a:lnTo>
                  <a:lnTo>
                    <a:pt x="437598" y="2225"/>
                  </a:lnTo>
                  <a:lnTo>
                    <a:pt x="484146" y="0"/>
                  </a:lnTo>
                  <a:lnTo>
                    <a:pt x="6774444" y="0"/>
                  </a:lnTo>
                  <a:lnTo>
                    <a:pt x="6774444" y="12715"/>
                  </a:lnTo>
                  <a:lnTo>
                    <a:pt x="484159" y="12715"/>
                  </a:lnTo>
                  <a:lnTo>
                    <a:pt x="436018" y="15160"/>
                  </a:lnTo>
                  <a:lnTo>
                    <a:pt x="389254" y="22336"/>
                  </a:lnTo>
                  <a:lnTo>
                    <a:pt x="344103" y="34002"/>
                  </a:lnTo>
                  <a:lnTo>
                    <a:pt x="300806" y="49921"/>
                  </a:lnTo>
                  <a:lnTo>
                    <a:pt x="259600" y="69851"/>
                  </a:lnTo>
                  <a:lnTo>
                    <a:pt x="220726" y="93555"/>
                  </a:lnTo>
                  <a:lnTo>
                    <a:pt x="184420" y="120793"/>
                  </a:lnTo>
                  <a:lnTo>
                    <a:pt x="150923" y="151324"/>
                  </a:lnTo>
                  <a:lnTo>
                    <a:pt x="120472" y="184911"/>
                  </a:lnTo>
                  <a:lnTo>
                    <a:pt x="93307" y="221313"/>
                  </a:lnTo>
                  <a:lnTo>
                    <a:pt x="69667" y="260291"/>
                  </a:lnTo>
                  <a:lnTo>
                    <a:pt x="49789" y="301607"/>
                  </a:lnTo>
                  <a:lnTo>
                    <a:pt x="33913" y="345019"/>
                  </a:lnTo>
                  <a:lnTo>
                    <a:pt x="22277" y="390290"/>
                  </a:lnTo>
                  <a:lnTo>
                    <a:pt x="15121" y="437179"/>
                  </a:lnTo>
                  <a:lnTo>
                    <a:pt x="12682" y="485448"/>
                  </a:lnTo>
                  <a:lnTo>
                    <a:pt x="15121" y="533717"/>
                  </a:lnTo>
                  <a:lnTo>
                    <a:pt x="22277" y="580606"/>
                  </a:lnTo>
                  <a:lnTo>
                    <a:pt x="33913" y="625877"/>
                  </a:lnTo>
                  <a:lnTo>
                    <a:pt x="49789" y="669290"/>
                  </a:lnTo>
                  <a:lnTo>
                    <a:pt x="69667" y="710605"/>
                  </a:lnTo>
                  <a:lnTo>
                    <a:pt x="93307" y="749583"/>
                  </a:lnTo>
                  <a:lnTo>
                    <a:pt x="120472" y="785985"/>
                  </a:lnTo>
                  <a:lnTo>
                    <a:pt x="150923" y="819572"/>
                  </a:lnTo>
                  <a:lnTo>
                    <a:pt x="184420" y="850104"/>
                  </a:lnTo>
                  <a:lnTo>
                    <a:pt x="220726" y="877341"/>
                  </a:lnTo>
                  <a:lnTo>
                    <a:pt x="259600" y="901045"/>
                  </a:lnTo>
                  <a:lnTo>
                    <a:pt x="300806" y="920976"/>
                  </a:lnTo>
                  <a:lnTo>
                    <a:pt x="344184" y="936915"/>
                  </a:lnTo>
                  <a:lnTo>
                    <a:pt x="389254" y="948561"/>
                  </a:lnTo>
                  <a:lnTo>
                    <a:pt x="436018" y="955736"/>
                  </a:lnTo>
                  <a:lnTo>
                    <a:pt x="484159" y="958181"/>
                  </a:lnTo>
                  <a:lnTo>
                    <a:pt x="6774444" y="958181"/>
                  </a:lnTo>
                  <a:lnTo>
                    <a:pt x="6774444" y="970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758264" y="392145"/>
            <a:ext cx="65659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220">
                <a:latin typeface="Verdana"/>
                <a:cs typeface="Verdana"/>
              </a:rPr>
              <a:t>Recomendation</a:t>
            </a:r>
            <a:endParaRPr sz="7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7935" y="3192071"/>
            <a:ext cx="9703435" cy="416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6110">
              <a:lnSpc>
                <a:spcPct val="100000"/>
              </a:lnSpc>
              <a:spcBef>
                <a:spcPts val="100"/>
              </a:spcBef>
            </a:pPr>
            <a:r>
              <a:rPr dirty="0" sz="4100" spc="-65">
                <a:latin typeface="Lucida Sans Unicode"/>
                <a:cs typeface="Lucida Sans Unicode"/>
              </a:rPr>
              <a:t>L</a:t>
            </a:r>
            <a:r>
              <a:rPr dirty="0" sz="4100" spc="10">
                <a:latin typeface="Lucida Sans Unicode"/>
                <a:cs typeface="Lucida Sans Unicode"/>
              </a:rPr>
              <a:t>e</a:t>
            </a:r>
            <a:r>
              <a:rPr dirty="0" sz="4100" spc="-95">
                <a:latin typeface="Lucida Sans Unicode"/>
                <a:cs typeface="Lucida Sans Unicode"/>
              </a:rPr>
              <a:t>t</a:t>
            </a:r>
            <a:r>
              <a:rPr dirty="0" sz="4100" spc="-40">
                <a:latin typeface="Lucida Sans Unicode"/>
                <a:cs typeface="Lucida Sans Unicode"/>
              </a:rPr>
              <a:t>'</a:t>
            </a:r>
            <a:r>
              <a:rPr dirty="0" sz="4100" spc="-135">
                <a:latin typeface="Lucida Sans Unicode"/>
                <a:cs typeface="Lucida Sans Unicode"/>
              </a:rPr>
              <a:t>s</a:t>
            </a:r>
            <a:r>
              <a:rPr dirty="0" sz="4100" spc="-235">
                <a:latin typeface="Lucida Sans Unicode"/>
                <a:cs typeface="Lucida Sans Unicode"/>
              </a:rPr>
              <a:t> </a:t>
            </a:r>
            <a:r>
              <a:rPr dirty="0" sz="4100" spc="-260">
                <a:latin typeface="Lucida Sans Unicode"/>
                <a:cs typeface="Lucida Sans Unicode"/>
              </a:rPr>
              <a:t>C</a:t>
            </a:r>
            <a:r>
              <a:rPr dirty="0" sz="4100" spc="-50">
                <a:latin typeface="Lucida Sans Unicode"/>
                <a:cs typeface="Lucida Sans Unicode"/>
              </a:rPr>
              <a:t>o</a:t>
            </a:r>
            <a:r>
              <a:rPr dirty="0" sz="4100" spc="-35">
                <a:latin typeface="Lucida Sans Unicode"/>
                <a:cs typeface="Lucida Sans Unicode"/>
              </a:rPr>
              <a:t>nn</a:t>
            </a:r>
            <a:r>
              <a:rPr dirty="0" sz="4100" spc="10">
                <a:latin typeface="Lucida Sans Unicode"/>
                <a:cs typeface="Lucida Sans Unicode"/>
              </a:rPr>
              <a:t>e</a:t>
            </a:r>
            <a:r>
              <a:rPr dirty="0" sz="4100" spc="-155">
                <a:latin typeface="Lucida Sans Unicode"/>
                <a:cs typeface="Lucida Sans Unicode"/>
              </a:rPr>
              <a:t>c</a:t>
            </a:r>
            <a:r>
              <a:rPr dirty="0" sz="4100" spc="-90">
                <a:latin typeface="Lucida Sans Unicode"/>
                <a:cs typeface="Lucida Sans Unicode"/>
              </a:rPr>
              <a:t>t</a:t>
            </a:r>
            <a:endParaRPr sz="4100">
              <a:latin typeface="Lucida Sans Unicode"/>
              <a:cs typeface="Lucida Sans Unicode"/>
            </a:endParaRPr>
          </a:p>
          <a:p>
            <a:pPr marL="12700" marR="5080" indent="847725">
              <a:lnSpc>
                <a:spcPts val="8040"/>
              </a:lnSpc>
              <a:spcBef>
                <a:spcPts val="635"/>
              </a:spcBef>
            </a:pPr>
            <a:r>
              <a:rPr dirty="0" sz="4100" spc="-265">
                <a:latin typeface="Lucida Sans Unicode"/>
                <a:cs typeface="Lucida Sans Unicode"/>
              </a:rPr>
              <a:t>Y</a:t>
            </a:r>
            <a:r>
              <a:rPr dirty="0" sz="4100" spc="-50">
                <a:latin typeface="Lucida Sans Unicode"/>
                <a:cs typeface="Lucida Sans Unicode"/>
              </a:rPr>
              <a:t>o</a:t>
            </a:r>
            <a:r>
              <a:rPr dirty="0" sz="4100" spc="-30">
                <a:latin typeface="Lucida Sans Unicode"/>
                <a:cs typeface="Lucida Sans Unicode"/>
              </a:rPr>
              <a:t>u</a:t>
            </a:r>
            <a:r>
              <a:rPr dirty="0" sz="4100" spc="-235">
                <a:latin typeface="Lucida Sans Unicode"/>
                <a:cs typeface="Lucida Sans Unicode"/>
              </a:rPr>
              <a:t> </a:t>
            </a:r>
            <a:r>
              <a:rPr dirty="0" sz="4100" spc="-155">
                <a:latin typeface="Lucida Sans Unicode"/>
                <a:cs typeface="Lucida Sans Unicode"/>
              </a:rPr>
              <a:t>c</a:t>
            </a:r>
            <a:r>
              <a:rPr dirty="0" sz="4100" spc="10">
                <a:latin typeface="Lucida Sans Unicode"/>
                <a:cs typeface="Lucida Sans Unicode"/>
              </a:rPr>
              <a:t>a</a:t>
            </a:r>
            <a:r>
              <a:rPr dirty="0" sz="4100" spc="-30">
                <a:latin typeface="Lucida Sans Unicode"/>
                <a:cs typeface="Lucida Sans Unicode"/>
              </a:rPr>
              <a:t>n</a:t>
            </a:r>
            <a:r>
              <a:rPr dirty="0" sz="4100" spc="-235">
                <a:latin typeface="Lucida Sans Unicode"/>
                <a:cs typeface="Lucida Sans Unicode"/>
              </a:rPr>
              <a:t> </a:t>
            </a:r>
            <a:r>
              <a:rPr dirty="0" sz="4100" spc="-125">
                <a:latin typeface="Lucida Sans Unicode"/>
                <a:cs typeface="Lucida Sans Unicode"/>
              </a:rPr>
              <a:t>f</a:t>
            </a:r>
            <a:r>
              <a:rPr dirty="0" sz="4100" spc="-155">
                <a:latin typeface="Lucida Sans Unicode"/>
                <a:cs typeface="Lucida Sans Unicode"/>
              </a:rPr>
              <a:t>i</a:t>
            </a:r>
            <a:r>
              <a:rPr dirty="0" sz="4100" spc="-35">
                <a:latin typeface="Lucida Sans Unicode"/>
                <a:cs typeface="Lucida Sans Unicode"/>
              </a:rPr>
              <a:t>n</a:t>
            </a:r>
            <a:r>
              <a:rPr dirty="0" sz="4100" spc="-70">
                <a:latin typeface="Lucida Sans Unicode"/>
                <a:cs typeface="Lucida Sans Unicode"/>
              </a:rPr>
              <a:t>d</a:t>
            </a:r>
            <a:r>
              <a:rPr dirty="0" sz="4100" spc="-235">
                <a:latin typeface="Lucida Sans Unicode"/>
                <a:cs typeface="Lucida Sans Unicode"/>
              </a:rPr>
              <a:t> </a:t>
            </a:r>
            <a:r>
              <a:rPr dirty="0" sz="4100" spc="-20">
                <a:latin typeface="Lucida Sans Unicode"/>
                <a:cs typeface="Lucida Sans Unicode"/>
              </a:rPr>
              <a:t>m</a:t>
            </a:r>
            <a:r>
              <a:rPr dirty="0" sz="4100" spc="15">
                <a:latin typeface="Lucida Sans Unicode"/>
                <a:cs typeface="Lucida Sans Unicode"/>
              </a:rPr>
              <a:t>e</a:t>
            </a:r>
            <a:r>
              <a:rPr dirty="0" sz="4100" spc="-235">
                <a:latin typeface="Lucida Sans Unicode"/>
                <a:cs typeface="Lucida Sans Unicode"/>
              </a:rPr>
              <a:t> </a:t>
            </a:r>
            <a:r>
              <a:rPr dirty="0" sz="4100" spc="-50">
                <a:latin typeface="Lucida Sans Unicode"/>
                <a:cs typeface="Lucida Sans Unicode"/>
              </a:rPr>
              <a:t>o</a:t>
            </a:r>
            <a:r>
              <a:rPr dirty="0" sz="4100" spc="-35">
                <a:latin typeface="Lucida Sans Unicode"/>
                <a:cs typeface="Lucida Sans Unicode"/>
              </a:rPr>
              <a:t>n</a:t>
            </a:r>
            <a:r>
              <a:rPr dirty="0" sz="4100" spc="-210">
                <a:latin typeface="Lucida Sans Unicode"/>
                <a:cs typeface="Lucida Sans Unicode"/>
              </a:rPr>
              <a:t>:  </a:t>
            </a:r>
            <a:r>
              <a:rPr dirty="0" u="heavy" sz="4100" spc="-16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htt</a:t>
            </a:r>
            <a:r>
              <a:rPr dirty="0" sz="4100" spc="-160">
                <a:latin typeface="Lucida Sans Unicode"/>
                <a:cs typeface="Lucida Sans Unicode"/>
              </a:rPr>
              <a:t>ps://</a:t>
            </a:r>
            <a:r>
              <a:rPr dirty="0" sz="4100" spc="-160">
                <a:latin typeface="Lucida Sans Unicode"/>
                <a:cs typeface="Lucida Sans Unicode"/>
                <a:hlinkClick r:id="rId2"/>
              </a:rPr>
              <a:t>www.linkedin.com/in/mradityas/</a:t>
            </a:r>
            <a:endParaRPr sz="4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Lucida Sans Unicode"/>
              <a:cs typeface="Lucida Sans Unicode"/>
            </a:endParaRPr>
          </a:p>
          <a:p>
            <a:pPr marL="22860">
              <a:lnSpc>
                <a:spcPct val="100000"/>
              </a:lnSpc>
            </a:pPr>
            <a:r>
              <a:rPr dirty="0" sz="4100" spc="-170">
                <a:latin typeface="Lucida Sans Unicode"/>
                <a:cs typeface="Lucida Sans Unicode"/>
              </a:rPr>
              <a:t>https://github.com/mradityas/</a:t>
            </a:r>
            <a:endParaRPr sz="4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5597" y="2143797"/>
            <a:ext cx="4952365" cy="81216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541020" marR="5080" indent="-528955">
              <a:lnSpc>
                <a:spcPts val="3080"/>
              </a:lnSpc>
              <a:spcBef>
                <a:spcPts val="234"/>
              </a:spcBef>
            </a:pPr>
            <a:r>
              <a:rPr dirty="0" sz="2600" spc="60">
                <a:latin typeface="Trebuchet MS"/>
                <a:cs typeface="Trebuchet MS"/>
              </a:rPr>
              <a:t>Survei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5">
                <a:latin typeface="Trebuchet MS"/>
                <a:cs typeface="Trebuchet MS"/>
              </a:rPr>
              <a:t>Digital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Civility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Index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275">
                <a:latin typeface="Trebuchet MS"/>
                <a:cs typeface="Trebuchet MS"/>
              </a:rPr>
              <a:t>2020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150">
                <a:latin typeface="Trebuchet MS"/>
                <a:cs typeface="Trebuchet MS"/>
              </a:rPr>
              <a:t>yang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dilakukan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Microsoft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7" y="3990359"/>
            <a:ext cx="18269585" cy="0"/>
          </a:xfrm>
          <a:custGeom>
            <a:avLst/>
            <a:gdLst/>
            <a:ahLst/>
            <a:cxnLst/>
            <a:rect l="l" t="t" r="r" b="b"/>
            <a:pathLst>
              <a:path w="18269585" h="0">
                <a:moveTo>
                  <a:pt x="0" y="0"/>
                </a:moveTo>
                <a:lnTo>
                  <a:pt x="1826908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6" y="7413010"/>
            <a:ext cx="18269585" cy="0"/>
          </a:xfrm>
          <a:custGeom>
            <a:avLst/>
            <a:gdLst/>
            <a:ahLst/>
            <a:cxnLst/>
            <a:rect l="l" t="t" r="r" b="b"/>
            <a:pathLst>
              <a:path w="18269585" h="0">
                <a:moveTo>
                  <a:pt x="0" y="0"/>
                </a:moveTo>
                <a:lnTo>
                  <a:pt x="1826908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99053" y="8963088"/>
            <a:ext cx="204533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latin typeface="Trebuchet MS"/>
                <a:cs typeface="Trebuchet MS"/>
              </a:rPr>
              <a:t>13.169</a:t>
            </a:r>
            <a:r>
              <a:rPr dirty="0" sz="2600" spc="-135">
                <a:latin typeface="Trebuchet MS"/>
                <a:cs typeface="Trebuchet MS"/>
              </a:rPr>
              <a:t> </a:t>
            </a:r>
            <a:r>
              <a:rPr dirty="0" sz="2600" spc="114">
                <a:latin typeface="Trebuchet MS"/>
                <a:cs typeface="Trebuchet MS"/>
              </a:rPr>
              <a:t>tweet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49339" y="1984944"/>
            <a:ext cx="7971790" cy="1143000"/>
            <a:chOff x="7849339" y="1984944"/>
            <a:chExt cx="7971790" cy="1143000"/>
          </a:xfrm>
        </p:grpSpPr>
        <p:sp>
          <p:nvSpPr>
            <p:cNvPr id="7" name="object 7"/>
            <p:cNvSpPr/>
            <p:nvPr/>
          </p:nvSpPr>
          <p:spPr>
            <a:xfrm>
              <a:off x="7855497" y="1991095"/>
              <a:ext cx="7959725" cy="1130935"/>
            </a:xfrm>
            <a:custGeom>
              <a:avLst/>
              <a:gdLst/>
              <a:ahLst/>
              <a:cxnLst/>
              <a:rect l="l" t="t" r="r" b="b"/>
              <a:pathLst>
                <a:path w="7959725" h="1130935">
                  <a:moveTo>
                    <a:pt x="7495287" y="1130698"/>
                  </a:moveTo>
                  <a:lnTo>
                    <a:pt x="464001" y="1130698"/>
                  </a:lnTo>
                  <a:lnTo>
                    <a:pt x="421762" y="1128787"/>
                  </a:lnTo>
                  <a:lnTo>
                    <a:pt x="380587" y="1123091"/>
                  </a:lnTo>
                  <a:lnTo>
                    <a:pt x="340639" y="1113670"/>
                  </a:lnTo>
                  <a:lnTo>
                    <a:pt x="302082" y="1100583"/>
                  </a:lnTo>
                  <a:lnTo>
                    <a:pt x="265080" y="1083888"/>
                  </a:lnTo>
                  <a:lnTo>
                    <a:pt x="229796" y="1063644"/>
                  </a:lnTo>
                  <a:lnTo>
                    <a:pt x="196394" y="1039911"/>
                  </a:lnTo>
                  <a:lnTo>
                    <a:pt x="165037" y="1012747"/>
                  </a:lnTo>
                  <a:lnTo>
                    <a:pt x="135890" y="982210"/>
                  </a:lnTo>
                  <a:lnTo>
                    <a:pt x="109116" y="948361"/>
                  </a:lnTo>
                  <a:lnTo>
                    <a:pt x="84879" y="911257"/>
                  </a:lnTo>
                  <a:lnTo>
                    <a:pt x="63342" y="870957"/>
                  </a:lnTo>
                  <a:lnTo>
                    <a:pt x="44669" y="827521"/>
                  </a:lnTo>
                  <a:lnTo>
                    <a:pt x="29025" y="781007"/>
                  </a:lnTo>
                  <a:lnTo>
                    <a:pt x="16572" y="731474"/>
                  </a:lnTo>
                  <a:lnTo>
                    <a:pt x="7474" y="678980"/>
                  </a:lnTo>
                  <a:lnTo>
                    <a:pt x="1895" y="623586"/>
                  </a:lnTo>
                  <a:lnTo>
                    <a:pt x="0" y="565349"/>
                  </a:lnTo>
                  <a:lnTo>
                    <a:pt x="1895" y="507103"/>
                  </a:lnTo>
                  <a:lnTo>
                    <a:pt x="7474" y="451701"/>
                  </a:lnTo>
                  <a:lnTo>
                    <a:pt x="16572" y="399203"/>
                  </a:lnTo>
                  <a:lnTo>
                    <a:pt x="29025" y="349666"/>
                  </a:lnTo>
                  <a:lnTo>
                    <a:pt x="44669" y="303150"/>
                  </a:lnTo>
                  <a:lnTo>
                    <a:pt x="63342" y="259713"/>
                  </a:lnTo>
                  <a:lnTo>
                    <a:pt x="84879" y="219414"/>
                  </a:lnTo>
                  <a:lnTo>
                    <a:pt x="109116" y="182312"/>
                  </a:lnTo>
                  <a:lnTo>
                    <a:pt x="135890" y="148464"/>
                  </a:lnTo>
                  <a:lnTo>
                    <a:pt x="165037" y="117931"/>
                  </a:lnTo>
                  <a:lnTo>
                    <a:pt x="196394" y="90770"/>
                  </a:lnTo>
                  <a:lnTo>
                    <a:pt x="229796" y="67040"/>
                  </a:lnTo>
                  <a:lnTo>
                    <a:pt x="265080" y="46800"/>
                  </a:lnTo>
                  <a:lnTo>
                    <a:pt x="302082" y="30108"/>
                  </a:lnTo>
                  <a:lnTo>
                    <a:pt x="340639" y="17024"/>
                  </a:lnTo>
                  <a:lnTo>
                    <a:pt x="380587" y="7605"/>
                  </a:lnTo>
                  <a:lnTo>
                    <a:pt x="421762" y="1911"/>
                  </a:lnTo>
                  <a:lnTo>
                    <a:pt x="464001" y="0"/>
                  </a:lnTo>
                  <a:lnTo>
                    <a:pt x="7495287" y="0"/>
                  </a:lnTo>
                  <a:lnTo>
                    <a:pt x="7537516" y="1911"/>
                  </a:lnTo>
                  <a:lnTo>
                    <a:pt x="7578684" y="7605"/>
                  </a:lnTo>
                  <a:lnTo>
                    <a:pt x="7618626" y="17024"/>
                  </a:lnTo>
                  <a:lnTo>
                    <a:pt x="7657180" y="30108"/>
                  </a:lnTo>
                  <a:lnTo>
                    <a:pt x="7694180" y="46800"/>
                  </a:lnTo>
                  <a:lnTo>
                    <a:pt x="7729464" y="67040"/>
                  </a:lnTo>
                  <a:lnTo>
                    <a:pt x="7762867" y="90770"/>
                  </a:lnTo>
                  <a:lnTo>
                    <a:pt x="7794225" y="117931"/>
                  </a:lnTo>
                  <a:lnTo>
                    <a:pt x="7823374" y="148464"/>
                  </a:lnTo>
                  <a:lnTo>
                    <a:pt x="7850151" y="182312"/>
                  </a:lnTo>
                  <a:lnTo>
                    <a:pt x="7874391" y="219414"/>
                  </a:lnTo>
                  <a:lnTo>
                    <a:pt x="7895931" y="259713"/>
                  </a:lnTo>
                  <a:lnTo>
                    <a:pt x="7914607" y="303150"/>
                  </a:lnTo>
                  <a:lnTo>
                    <a:pt x="7930255" y="349666"/>
                  </a:lnTo>
                  <a:lnTo>
                    <a:pt x="7942711" y="399203"/>
                  </a:lnTo>
                  <a:lnTo>
                    <a:pt x="7951811" y="451701"/>
                  </a:lnTo>
                  <a:lnTo>
                    <a:pt x="7957391" y="507103"/>
                  </a:lnTo>
                  <a:lnTo>
                    <a:pt x="7959287" y="565349"/>
                  </a:lnTo>
                  <a:lnTo>
                    <a:pt x="7957391" y="623586"/>
                  </a:lnTo>
                  <a:lnTo>
                    <a:pt x="7951811" y="678980"/>
                  </a:lnTo>
                  <a:lnTo>
                    <a:pt x="7942711" y="731474"/>
                  </a:lnTo>
                  <a:lnTo>
                    <a:pt x="7930255" y="781007"/>
                  </a:lnTo>
                  <a:lnTo>
                    <a:pt x="7914607" y="827521"/>
                  </a:lnTo>
                  <a:lnTo>
                    <a:pt x="7895931" y="870957"/>
                  </a:lnTo>
                  <a:lnTo>
                    <a:pt x="7874391" y="911257"/>
                  </a:lnTo>
                  <a:lnTo>
                    <a:pt x="7850151" y="948361"/>
                  </a:lnTo>
                  <a:lnTo>
                    <a:pt x="7823374" y="982210"/>
                  </a:lnTo>
                  <a:lnTo>
                    <a:pt x="7794225" y="1012747"/>
                  </a:lnTo>
                  <a:lnTo>
                    <a:pt x="7762867" y="1039911"/>
                  </a:lnTo>
                  <a:lnTo>
                    <a:pt x="7729464" y="1063644"/>
                  </a:lnTo>
                  <a:lnTo>
                    <a:pt x="7694180" y="1083888"/>
                  </a:lnTo>
                  <a:lnTo>
                    <a:pt x="7657180" y="1100583"/>
                  </a:lnTo>
                  <a:lnTo>
                    <a:pt x="7618626" y="1113670"/>
                  </a:lnTo>
                  <a:lnTo>
                    <a:pt x="7578684" y="1123091"/>
                  </a:lnTo>
                  <a:lnTo>
                    <a:pt x="7537516" y="1128787"/>
                  </a:lnTo>
                  <a:lnTo>
                    <a:pt x="7495287" y="1130698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49339" y="1984944"/>
              <a:ext cx="7971790" cy="1143000"/>
            </a:xfrm>
            <a:custGeom>
              <a:avLst/>
              <a:gdLst/>
              <a:ahLst/>
              <a:cxnLst/>
              <a:rect l="l" t="t" r="r" b="b"/>
              <a:pathLst>
                <a:path w="7971790" h="1143000">
                  <a:moveTo>
                    <a:pt x="7501444" y="1143000"/>
                  </a:moveTo>
                  <a:lnTo>
                    <a:pt x="470159" y="1143000"/>
                  </a:lnTo>
                  <a:lnTo>
                    <a:pt x="427426" y="1141059"/>
                  </a:lnTo>
                  <a:lnTo>
                    <a:pt x="385755" y="1135280"/>
                  </a:lnTo>
                  <a:lnTo>
                    <a:pt x="345315" y="1125725"/>
                  </a:lnTo>
                  <a:lnTo>
                    <a:pt x="306271" y="1112455"/>
                  </a:lnTo>
                  <a:lnTo>
                    <a:pt x="268792" y="1095533"/>
                  </a:lnTo>
                  <a:lnTo>
                    <a:pt x="233043" y="1075021"/>
                  </a:lnTo>
                  <a:lnTo>
                    <a:pt x="199194" y="1050981"/>
                  </a:lnTo>
                  <a:lnTo>
                    <a:pt x="167411" y="1023475"/>
                  </a:lnTo>
                  <a:lnTo>
                    <a:pt x="137860" y="992566"/>
                  </a:lnTo>
                  <a:lnTo>
                    <a:pt x="110711" y="958316"/>
                  </a:lnTo>
                  <a:lnTo>
                    <a:pt x="86129" y="920787"/>
                  </a:lnTo>
                  <a:lnTo>
                    <a:pt x="64282" y="880042"/>
                  </a:lnTo>
                  <a:lnTo>
                    <a:pt x="45337" y="836142"/>
                  </a:lnTo>
                  <a:lnTo>
                    <a:pt x="29461" y="789149"/>
                  </a:lnTo>
                  <a:lnTo>
                    <a:pt x="16823" y="739126"/>
                  </a:lnTo>
                  <a:lnTo>
                    <a:pt x="7588" y="686136"/>
                  </a:lnTo>
                  <a:lnTo>
                    <a:pt x="1924" y="630239"/>
                  </a:lnTo>
                  <a:lnTo>
                    <a:pt x="0" y="571500"/>
                  </a:lnTo>
                  <a:lnTo>
                    <a:pt x="1924" y="512760"/>
                  </a:lnTo>
                  <a:lnTo>
                    <a:pt x="7588" y="456863"/>
                  </a:lnTo>
                  <a:lnTo>
                    <a:pt x="16823" y="403873"/>
                  </a:lnTo>
                  <a:lnTo>
                    <a:pt x="29461" y="353850"/>
                  </a:lnTo>
                  <a:lnTo>
                    <a:pt x="45337" y="306858"/>
                  </a:lnTo>
                  <a:lnTo>
                    <a:pt x="64282" y="262957"/>
                  </a:lnTo>
                  <a:lnTo>
                    <a:pt x="86129" y="222212"/>
                  </a:lnTo>
                  <a:lnTo>
                    <a:pt x="110711" y="184683"/>
                  </a:lnTo>
                  <a:lnTo>
                    <a:pt x="137860" y="150433"/>
                  </a:lnTo>
                  <a:lnTo>
                    <a:pt x="167411" y="119524"/>
                  </a:lnTo>
                  <a:lnTo>
                    <a:pt x="199194" y="92018"/>
                  </a:lnTo>
                  <a:lnTo>
                    <a:pt x="233043" y="67978"/>
                  </a:lnTo>
                  <a:lnTo>
                    <a:pt x="268792" y="47466"/>
                  </a:lnTo>
                  <a:lnTo>
                    <a:pt x="306271" y="30544"/>
                  </a:lnTo>
                  <a:lnTo>
                    <a:pt x="345315" y="17274"/>
                  </a:lnTo>
                  <a:lnTo>
                    <a:pt x="385755" y="7719"/>
                  </a:lnTo>
                  <a:lnTo>
                    <a:pt x="427426" y="1940"/>
                  </a:lnTo>
                  <a:lnTo>
                    <a:pt x="470159" y="0"/>
                  </a:lnTo>
                  <a:lnTo>
                    <a:pt x="7501444" y="0"/>
                  </a:lnTo>
                  <a:lnTo>
                    <a:pt x="7544177" y="1940"/>
                  </a:lnTo>
                  <a:lnTo>
                    <a:pt x="7585847" y="7719"/>
                  </a:lnTo>
                  <a:lnTo>
                    <a:pt x="7605239" y="12301"/>
                  </a:lnTo>
                  <a:lnTo>
                    <a:pt x="470159" y="12301"/>
                  </a:lnTo>
                  <a:lnTo>
                    <a:pt x="428543" y="14190"/>
                  </a:lnTo>
                  <a:lnTo>
                    <a:pt x="387962" y="19821"/>
                  </a:lnTo>
                  <a:lnTo>
                    <a:pt x="348579" y="29134"/>
                  </a:lnTo>
                  <a:lnTo>
                    <a:pt x="310557" y="42072"/>
                  </a:lnTo>
                  <a:lnTo>
                    <a:pt x="274059" y="58578"/>
                  </a:lnTo>
                  <a:lnTo>
                    <a:pt x="239247" y="78594"/>
                  </a:lnTo>
                  <a:lnTo>
                    <a:pt x="206284" y="102061"/>
                  </a:lnTo>
                  <a:lnTo>
                    <a:pt x="175334" y="128923"/>
                  </a:lnTo>
                  <a:lnTo>
                    <a:pt x="146559" y="159120"/>
                  </a:lnTo>
                  <a:lnTo>
                    <a:pt x="120121" y="192596"/>
                  </a:lnTo>
                  <a:lnTo>
                    <a:pt x="96184" y="229293"/>
                  </a:lnTo>
                  <a:lnTo>
                    <a:pt x="74910" y="269153"/>
                  </a:lnTo>
                  <a:lnTo>
                    <a:pt x="56462" y="312118"/>
                  </a:lnTo>
                  <a:lnTo>
                    <a:pt x="41003" y="358131"/>
                  </a:lnTo>
                  <a:lnTo>
                    <a:pt x="28697" y="407133"/>
                  </a:lnTo>
                  <a:lnTo>
                    <a:pt x="19704" y="459067"/>
                  </a:lnTo>
                  <a:lnTo>
                    <a:pt x="14190" y="513875"/>
                  </a:lnTo>
                  <a:lnTo>
                    <a:pt x="12315" y="571500"/>
                  </a:lnTo>
                  <a:lnTo>
                    <a:pt x="14190" y="629124"/>
                  </a:lnTo>
                  <a:lnTo>
                    <a:pt x="19704" y="683932"/>
                  </a:lnTo>
                  <a:lnTo>
                    <a:pt x="28697" y="735866"/>
                  </a:lnTo>
                  <a:lnTo>
                    <a:pt x="41003" y="784868"/>
                  </a:lnTo>
                  <a:lnTo>
                    <a:pt x="56462" y="830881"/>
                  </a:lnTo>
                  <a:lnTo>
                    <a:pt x="74910" y="873846"/>
                  </a:lnTo>
                  <a:lnTo>
                    <a:pt x="96184" y="913706"/>
                  </a:lnTo>
                  <a:lnTo>
                    <a:pt x="120121" y="950403"/>
                  </a:lnTo>
                  <a:lnTo>
                    <a:pt x="146559" y="983879"/>
                  </a:lnTo>
                  <a:lnTo>
                    <a:pt x="175334" y="1014077"/>
                  </a:lnTo>
                  <a:lnTo>
                    <a:pt x="206284" y="1040938"/>
                  </a:lnTo>
                  <a:lnTo>
                    <a:pt x="239247" y="1064405"/>
                  </a:lnTo>
                  <a:lnTo>
                    <a:pt x="274059" y="1084421"/>
                  </a:lnTo>
                  <a:lnTo>
                    <a:pt x="310557" y="1100927"/>
                  </a:lnTo>
                  <a:lnTo>
                    <a:pt x="348579" y="1113865"/>
                  </a:lnTo>
                  <a:lnTo>
                    <a:pt x="387962" y="1123179"/>
                  </a:lnTo>
                  <a:lnTo>
                    <a:pt x="428543" y="1128809"/>
                  </a:lnTo>
                  <a:lnTo>
                    <a:pt x="470159" y="1130698"/>
                  </a:lnTo>
                  <a:lnTo>
                    <a:pt x="7605239" y="1130698"/>
                  </a:lnTo>
                  <a:lnTo>
                    <a:pt x="7585847" y="1135280"/>
                  </a:lnTo>
                  <a:lnTo>
                    <a:pt x="7544177" y="1141059"/>
                  </a:lnTo>
                  <a:lnTo>
                    <a:pt x="7501444" y="1143000"/>
                  </a:lnTo>
                  <a:close/>
                </a:path>
                <a:path w="7971790" h="1143000">
                  <a:moveTo>
                    <a:pt x="7605239" y="1130698"/>
                  </a:moveTo>
                  <a:lnTo>
                    <a:pt x="7501444" y="1130698"/>
                  </a:lnTo>
                  <a:lnTo>
                    <a:pt x="7543060" y="1128809"/>
                  </a:lnTo>
                  <a:lnTo>
                    <a:pt x="7583641" y="1123179"/>
                  </a:lnTo>
                  <a:lnTo>
                    <a:pt x="7623024" y="1113865"/>
                  </a:lnTo>
                  <a:lnTo>
                    <a:pt x="7661045" y="1100927"/>
                  </a:lnTo>
                  <a:lnTo>
                    <a:pt x="7697544" y="1084421"/>
                  </a:lnTo>
                  <a:lnTo>
                    <a:pt x="7732356" y="1064405"/>
                  </a:lnTo>
                  <a:lnTo>
                    <a:pt x="7765318" y="1040938"/>
                  </a:lnTo>
                  <a:lnTo>
                    <a:pt x="7796269" y="1014077"/>
                  </a:lnTo>
                  <a:lnTo>
                    <a:pt x="7825044" y="983879"/>
                  </a:lnTo>
                  <a:lnTo>
                    <a:pt x="7851482" y="950403"/>
                  </a:lnTo>
                  <a:lnTo>
                    <a:pt x="7875419" y="913706"/>
                  </a:lnTo>
                  <a:lnTo>
                    <a:pt x="7896693" y="873846"/>
                  </a:lnTo>
                  <a:lnTo>
                    <a:pt x="7915140" y="830881"/>
                  </a:lnTo>
                  <a:lnTo>
                    <a:pt x="7930599" y="784868"/>
                  </a:lnTo>
                  <a:lnTo>
                    <a:pt x="7942906" y="735866"/>
                  </a:lnTo>
                  <a:lnTo>
                    <a:pt x="7951898" y="683932"/>
                  </a:lnTo>
                  <a:lnTo>
                    <a:pt x="7957413" y="629124"/>
                  </a:lnTo>
                  <a:lnTo>
                    <a:pt x="7959287" y="571500"/>
                  </a:lnTo>
                  <a:lnTo>
                    <a:pt x="7957413" y="513875"/>
                  </a:lnTo>
                  <a:lnTo>
                    <a:pt x="7951898" y="459067"/>
                  </a:lnTo>
                  <a:lnTo>
                    <a:pt x="7942906" y="407133"/>
                  </a:lnTo>
                  <a:lnTo>
                    <a:pt x="7930599" y="358131"/>
                  </a:lnTo>
                  <a:lnTo>
                    <a:pt x="7915140" y="312118"/>
                  </a:lnTo>
                  <a:lnTo>
                    <a:pt x="7896693" y="269153"/>
                  </a:lnTo>
                  <a:lnTo>
                    <a:pt x="7875419" y="229293"/>
                  </a:lnTo>
                  <a:lnTo>
                    <a:pt x="7851482" y="192596"/>
                  </a:lnTo>
                  <a:lnTo>
                    <a:pt x="7825044" y="159120"/>
                  </a:lnTo>
                  <a:lnTo>
                    <a:pt x="7796269" y="128923"/>
                  </a:lnTo>
                  <a:lnTo>
                    <a:pt x="7765318" y="102061"/>
                  </a:lnTo>
                  <a:lnTo>
                    <a:pt x="7732356" y="78594"/>
                  </a:lnTo>
                  <a:lnTo>
                    <a:pt x="7697544" y="58578"/>
                  </a:lnTo>
                  <a:lnTo>
                    <a:pt x="7661045" y="42072"/>
                  </a:lnTo>
                  <a:lnTo>
                    <a:pt x="7623024" y="29134"/>
                  </a:lnTo>
                  <a:lnTo>
                    <a:pt x="7583641" y="19821"/>
                  </a:lnTo>
                  <a:lnTo>
                    <a:pt x="7543060" y="14190"/>
                  </a:lnTo>
                  <a:lnTo>
                    <a:pt x="7501444" y="12301"/>
                  </a:lnTo>
                  <a:lnTo>
                    <a:pt x="7605239" y="12301"/>
                  </a:lnTo>
                  <a:lnTo>
                    <a:pt x="7665332" y="30544"/>
                  </a:lnTo>
                  <a:lnTo>
                    <a:pt x="7702811" y="47466"/>
                  </a:lnTo>
                  <a:lnTo>
                    <a:pt x="7738559" y="67978"/>
                  </a:lnTo>
                  <a:lnTo>
                    <a:pt x="7772408" y="92018"/>
                  </a:lnTo>
                  <a:lnTo>
                    <a:pt x="7804192" y="119524"/>
                  </a:lnTo>
                  <a:lnTo>
                    <a:pt x="7833742" y="150433"/>
                  </a:lnTo>
                  <a:lnTo>
                    <a:pt x="7860892" y="184683"/>
                  </a:lnTo>
                  <a:lnTo>
                    <a:pt x="7885474" y="222212"/>
                  </a:lnTo>
                  <a:lnTo>
                    <a:pt x="7907321" y="262957"/>
                  </a:lnTo>
                  <a:lnTo>
                    <a:pt x="7926266" y="306858"/>
                  </a:lnTo>
                  <a:lnTo>
                    <a:pt x="7942141" y="353850"/>
                  </a:lnTo>
                  <a:lnTo>
                    <a:pt x="7954780" y="403873"/>
                  </a:lnTo>
                  <a:lnTo>
                    <a:pt x="7964015" y="456863"/>
                  </a:lnTo>
                  <a:lnTo>
                    <a:pt x="7969678" y="512760"/>
                  </a:lnTo>
                  <a:lnTo>
                    <a:pt x="7971603" y="571500"/>
                  </a:lnTo>
                  <a:lnTo>
                    <a:pt x="7969678" y="630239"/>
                  </a:lnTo>
                  <a:lnTo>
                    <a:pt x="7964015" y="686136"/>
                  </a:lnTo>
                  <a:lnTo>
                    <a:pt x="7954780" y="739126"/>
                  </a:lnTo>
                  <a:lnTo>
                    <a:pt x="7942141" y="789149"/>
                  </a:lnTo>
                  <a:lnTo>
                    <a:pt x="7926266" y="836142"/>
                  </a:lnTo>
                  <a:lnTo>
                    <a:pt x="7907321" y="880042"/>
                  </a:lnTo>
                  <a:lnTo>
                    <a:pt x="7885474" y="920787"/>
                  </a:lnTo>
                  <a:lnTo>
                    <a:pt x="7860892" y="958316"/>
                  </a:lnTo>
                  <a:lnTo>
                    <a:pt x="7833742" y="992566"/>
                  </a:lnTo>
                  <a:lnTo>
                    <a:pt x="7804192" y="1023475"/>
                  </a:lnTo>
                  <a:lnTo>
                    <a:pt x="7772408" y="1050981"/>
                  </a:lnTo>
                  <a:lnTo>
                    <a:pt x="7738559" y="1075021"/>
                  </a:lnTo>
                  <a:lnTo>
                    <a:pt x="7702811" y="1095533"/>
                  </a:lnTo>
                  <a:lnTo>
                    <a:pt x="7665332" y="1112455"/>
                  </a:lnTo>
                  <a:lnTo>
                    <a:pt x="7626288" y="1125725"/>
                  </a:lnTo>
                  <a:lnTo>
                    <a:pt x="7605239" y="1130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849074" y="8422660"/>
            <a:ext cx="7972425" cy="1514475"/>
            <a:chOff x="7849074" y="8422660"/>
            <a:chExt cx="7972425" cy="1514475"/>
          </a:xfrm>
        </p:grpSpPr>
        <p:sp>
          <p:nvSpPr>
            <p:cNvPr id="10" name="object 10"/>
            <p:cNvSpPr/>
            <p:nvPr/>
          </p:nvSpPr>
          <p:spPr>
            <a:xfrm>
              <a:off x="7855232" y="8428835"/>
              <a:ext cx="7960359" cy="1502410"/>
            </a:xfrm>
            <a:custGeom>
              <a:avLst/>
              <a:gdLst/>
              <a:ahLst/>
              <a:cxnLst/>
              <a:rect l="l" t="t" r="r" b="b"/>
              <a:pathLst>
                <a:path w="7960359" h="1502409">
                  <a:moveTo>
                    <a:pt x="7495785" y="1502125"/>
                  </a:moveTo>
                  <a:lnTo>
                    <a:pt x="464031" y="1502125"/>
                  </a:lnTo>
                  <a:lnTo>
                    <a:pt x="429396" y="1500822"/>
                  </a:lnTo>
                  <a:lnTo>
                    <a:pt x="362291" y="1490183"/>
                  </a:lnTo>
                  <a:lnTo>
                    <a:pt x="298672" y="1468362"/>
                  </a:lnTo>
                  <a:lnTo>
                    <a:pt x="239255" y="1434789"/>
                  </a:lnTo>
                  <a:lnTo>
                    <a:pt x="184758" y="1388897"/>
                  </a:lnTo>
                  <a:lnTo>
                    <a:pt x="135899" y="1330117"/>
                  </a:lnTo>
                  <a:lnTo>
                    <a:pt x="113808" y="1295716"/>
                  </a:lnTo>
                  <a:lnTo>
                    <a:pt x="93395" y="1257880"/>
                  </a:lnTo>
                  <a:lnTo>
                    <a:pt x="74750" y="1216539"/>
                  </a:lnTo>
                  <a:lnTo>
                    <a:pt x="57962" y="1171620"/>
                  </a:lnTo>
                  <a:lnTo>
                    <a:pt x="43122" y="1123053"/>
                  </a:lnTo>
                  <a:lnTo>
                    <a:pt x="30320" y="1070767"/>
                  </a:lnTo>
                  <a:lnTo>
                    <a:pt x="19643" y="1014690"/>
                  </a:lnTo>
                  <a:lnTo>
                    <a:pt x="11184" y="954753"/>
                  </a:lnTo>
                  <a:lnTo>
                    <a:pt x="5030" y="890883"/>
                  </a:lnTo>
                  <a:lnTo>
                    <a:pt x="1272" y="823010"/>
                  </a:lnTo>
                  <a:lnTo>
                    <a:pt x="0" y="751062"/>
                  </a:lnTo>
                  <a:lnTo>
                    <a:pt x="1272" y="679107"/>
                  </a:lnTo>
                  <a:lnTo>
                    <a:pt x="5030" y="611228"/>
                  </a:lnTo>
                  <a:lnTo>
                    <a:pt x="11184" y="547353"/>
                  </a:lnTo>
                  <a:lnTo>
                    <a:pt x="19643" y="487411"/>
                  </a:lnTo>
                  <a:lnTo>
                    <a:pt x="30320" y="431332"/>
                  </a:lnTo>
                  <a:lnTo>
                    <a:pt x="43122" y="379045"/>
                  </a:lnTo>
                  <a:lnTo>
                    <a:pt x="57962" y="330477"/>
                  </a:lnTo>
                  <a:lnTo>
                    <a:pt x="74750" y="285558"/>
                  </a:lnTo>
                  <a:lnTo>
                    <a:pt x="93395" y="244218"/>
                  </a:lnTo>
                  <a:lnTo>
                    <a:pt x="113808" y="206383"/>
                  </a:lnTo>
                  <a:lnTo>
                    <a:pt x="135899" y="171985"/>
                  </a:lnTo>
                  <a:lnTo>
                    <a:pt x="159579" y="140950"/>
                  </a:lnTo>
                  <a:lnTo>
                    <a:pt x="211347" y="88690"/>
                  </a:lnTo>
                  <a:lnTo>
                    <a:pt x="268393" y="49035"/>
                  </a:lnTo>
                  <a:lnTo>
                    <a:pt x="330001" y="21413"/>
                  </a:lnTo>
                  <a:lnTo>
                    <a:pt x="395453" y="5258"/>
                  </a:lnTo>
                  <a:lnTo>
                    <a:pt x="464031" y="0"/>
                  </a:lnTo>
                  <a:lnTo>
                    <a:pt x="7495785" y="0"/>
                  </a:lnTo>
                  <a:lnTo>
                    <a:pt x="7564350" y="5258"/>
                  </a:lnTo>
                  <a:lnTo>
                    <a:pt x="7629793" y="21413"/>
                  </a:lnTo>
                  <a:lnTo>
                    <a:pt x="7691397" y="49035"/>
                  </a:lnTo>
                  <a:lnTo>
                    <a:pt x="7748442" y="88690"/>
                  </a:lnTo>
                  <a:lnTo>
                    <a:pt x="7800212" y="140950"/>
                  </a:lnTo>
                  <a:lnTo>
                    <a:pt x="7823894" y="171985"/>
                  </a:lnTo>
                  <a:lnTo>
                    <a:pt x="7845988" y="206383"/>
                  </a:lnTo>
                  <a:lnTo>
                    <a:pt x="7866403" y="244218"/>
                  </a:lnTo>
                  <a:lnTo>
                    <a:pt x="7885051" y="285558"/>
                  </a:lnTo>
                  <a:lnTo>
                    <a:pt x="7901841" y="330477"/>
                  </a:lnTo>
                  <a:lnTo>
                    <a:pt x="7916684" y="379045"/>
                  </a:lnTo>
                  <a:lnTo>
                    <a:pt x="7929489" y="431332"/>
                  </a:lnTo>
                  <a:lnTo>
                    <a:pt x="7940168" y="487411"/>
                  </a:lnTo>
                  <a:lnTo>
                    <a:pt x="7948630" y="547353"/>
                  </a:lnTo>
                  <a:lnTo>
                    <a:pt x="7954785" y="611228"/>
                  </a:lnTo>
                  <a:lnTo>
                    <a:pt x="7958544" y="679107"/>
                  </a:lnTo>
                  <a:lnTo>
                    <a:pt x="7959817" y="751062"/>
                  </a:lnTo>
                  <a:lnTo>
                    <a:pt x="7958544" y="823010"/>
                  </a:lnTo>
                  <a:lnTo>
                    <a:pt x="7954785" y="890883"/>
                  </a:lnTo>
                  <a:lnTo>
                    <a:pt x="7948630" y="954753"/>
                  </a:lnTo>
                  <a:lnTo>
                    <a:pt x="7940168" y="1014690"/>
                  </a:lnTo>
                  <a:lnTo>
                    <a:pt x="7929489" y="1070767"/>
                  </a:lnTo>
                  <a:lnTo>
                    <a:pt x="7916684" y="1123053"/>
                  </a:lnTo>
                  <a:lnTo>
                    <a:pt x="7901841" y="1171620"/>
                  </a:lnTo>
                  <a:lnTo>
                    <a:pt x="7885051" y="1216539"/>
                  </a:lnTo>
                  <a:lnTo>
                    <a:pt x="7866403" y="1257880"/>
                  </a:lnTo>
                  <a:lnTo>
                    <a:pt x="7845988" y="1295716"/>
                  </a:lnTo>
                  <a:lnTo>
                    <a:pt x="7823894" y="1330117"/>
                  </a:lnTo>
                  <a:lnTo>
                    <a:pt x="7800212" y="1361153"/>
                  </a:lnTo>
                  <a:lnTo>
                    <a:pt x="7748442" y="1413418"/>
                  </a:lnTo>
                  <a:lnTo>
                    <a:pt x="7691397" y="1453080"/>
                  </a:lnTo>
                  <a:lnTo>
                    <a:pt x="7629793" y="1480706"/>
                  </a:lnTo>
                  <a:lnTo>
                    <a:pt x="7564350" y="1496865"/>
                  </a:lnTo>
                  <a:lnTo>
                    <a:pt x="7495785" y="150212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49074" y="8422660"/>
              <a:ext cx="7972425" cy="1514475"/>
            </a:xfrm>
            <a:custGeom>
              <a:avLst/>
              <a:gdLst/>
              <a:ahLst/>
              <a:cxnLst/>
              <a:rect l="l" t="t" r="r" b="b"/>
              <a:pathLst>
                <a:path w="7972425" h="1514475">
                  <a:moveTo>
                    <a:pt x="7501943" y="1514474"/>
                  </a:moveTo>
                  <a:lnTo>
                    <a:pt x="470190" y="1514474"/>
                  </a:lnTo>
                  <a:lnTo>
                    <a:pt x="435150" y="1513152"/>
                  </a:lnTo>
                  <a:lnTo>
                    <a:pt x="367235" y="1502365"/>
                  </a:lnTo>
                  <a:lnTo>
                    <a:pt x="302817" y="1480262"/>
                  </a:lnTo>
                  <a:lnTo>
                    <a:pt x="242628" y="1446287"/>
                  </a:lnTo>
                  <a:lnTo>
                    <a:pt x="187401" y="1399889"/>
                  </a:lnTo>
                  <a:lnTo>
                    <a:pt x="137870" y="1340513"/>
                  </a:lnTo>
                  <a:lnTo>
                    <a:pt x="115469" y="1305786"/>
                  </a:lnTo>
                  <a:lnTo>
                    <a:pt x="94766" y="1267606"/>
                  </a:lnTo>
                  <a:lnTo>
                    <a:pt x="75854" y="1225906"/>
                  </a:lnTo>
                  <a:lnTo>
                    <a:pt x="58824" y="1180615"/>
                  </a:lnTo>
                  <a:lnTo>
                    <a:pt x="43767" y="1131664"/>
                  </a:lnTo>
                  <a:lnTo>
                    <a:pt x="30775" y="1078985"/>
                  </a:lnTo>
                  <a:lnTo>
                    <a:pt x="19940" y="1022508"/>
                  </a:lnTo>
                  <a:lnTo>
                    <a:pt x="11354" y="962164"/>
                  </a:lnTo>
                  <a:lnTo>
                    <a:pt x="5107" y="897883"/>
                  </a:lnTo>
                  <a:lnTo>
                    <a:pt x="1292" y="829597"/>
                  </a:lnTo>
                  <a:lnTo>
                    <a:pt x="0" y="757237"/>
                  </a:lnTo>
                  <a:lnTo>
                    <a:pt x="1292" y="684876"/>
                  </a:lnTo>
                  <a:lnTo>
                    <a:pt x="5107" y="616590"/>
                  </a:lnTo>
                  <a:lnTo>
                    <a:pt x="11354" y="552310"/>
                  </a:lnTo>
                  <a:lnTo>
                    <a:pt x="19940" y="491966"/>
                  </a:lnTo>
                  <a:lnTo>
                    <a:pt x="30775" y="435489"/>
                  </a:lnTo>
                  <a:lnTo>
                    <a:pt x="43767" y="382810"/>
                  </a:lnTo>
                  <a:lnTo>
                    <a:pt x="58824" y="333859"/>
                  </a:lnTo>
                  <a:lnTo>
                    <a:pt x="75854" y="288568"/>
                  </a:lnTo>
                  <a:lnTo>
                    <a:pt x="94766" y="246867"/>
                  </a:lnTo>
                  <a:lnTo>
                    <a:pt x="115469" y="208688"/>
                  </a:lnTo>
                  <a:lnTo>
                    <a:pt x="137870" y="173961"/>
                  </a:lnTo>
                  <a:lnTo>
                    <a:pt x="161878" y="142616"/>
                  </a:lnTo>
                  <a:lnTo>
                    <a:pt x="214348" y="89798"/>
                  </a:lnTo>
                  <a:lnTo>
                    <a:pt x="272148" y="49681"/>
                  </a:lnTo>
                  <a:lnTo>
                    <a:pt x="334543" y="21711"/>
                  </a:lnTo>
                  <a:lnTo>
                    <a:pt x="400801" y="5335"/>
                  </a:lnTo>
                  <a:lnTo>
                    <a:pt x="470190" y="0"/>
                  </a:lnTo>
                  <a:lnTo>
                    <a:pt x="7501943" y="0"/>
                  </a:lnTo>
                  <a:lnTo>
                    <a:pt x="7536983" y="1322"/>
                  </a:lnTo>
                  <a:lnTo>
                    <a:pt x="7571332" y="5335"/>
                  </a:lnTo>
                  <a:lnTo>
                    <a:pt x="7604898" y="12108"/>
                  </a:lnTo>
                  <a:lnTo>
                    <a:pt x="7605716" y="12349"/>
                  </a:lnTo>
                  <a:lnTo>
                    <a:pt x="470190" y="12349"/>
                  </a:lnTo>
                  <a:lnTo>
                    <a:pt x="434457" y="13763"/>
                  </a:lnTo>
                  <a:lnTo>
                    <a:pt x="365325" y="25327"/>
                  </a:lnTo>
                  <a:lnTo>
                    <a:pt x="299986" y="49086"/>
                  </a:lnTo>
                  <a:lnTo>
                    <a:pt x="239263" y="85699"/>
                  </a:lnTo>
                  <a:lnTo>
                    <a:pt x="183974" y="135824"/>
                  </a:lnTo>
                  <a:lnTo>
                    <a:pt x="158625" y="166160"/>
                  </a:lnTo>
                  <a:lnTo>
                    <a:pt x="134941" y="200121"/>
                  </a:lnTo>
                  <a:lnTo>
                    <a:pt x="113027" y="237790"/>
                  </a:lnTo>
                  <a:lnTo>
                    <a:pt x="92984" y="279248"/>
                  </a:lnTo>
                  <a:lnTo>
                    <a:pt x="74915" y="324579"/>
                  </a:lnTo>
                  <a:lnTo>
                    <a:pt x="58922" y="373865"/>
                  </a:lnTo>
                  <a:lnTo>
                    <a:pt x="45109" y="427187"/>
                  </a:lnTo>
                  <a:lnTo>
                    <a:pt x="33577" y="484629"/>
                  </a:lnTo>
                  <a:lnTo>
                    <a:pt x="24429" y="546273"/>
                  </a:lnTo>
                  <a:lnTo>
                    <a:pt x="17768" y="612200"/>
                  </a:lnTo>
                  <a:lnTo>
                    <a:pt x="13696" y="682494"/>
                  </a:lnTo>
                  <a:lnTo>
                    <a:pt x="12316" y="757237"/>
                  </a:lnTo>
                  <a:lnTo>
                    <a:pt x="13696" y="831980"/>
                  </a:lnTo>
                  <a:lnTo>
                    <a:pt x="17768" y="902274"/>
                  </a:lnTo>
                  <a:lnTo>
                    <a:pt x="24429" y="968201"/>
                  </a:lnTo>
                  <a:lnTo>
                    <a:pt x="33577" y="1029845"/>
                  </a:lnTo>
                  <a:lnTo>
                    <a:pt x="45109" y="1087286"/>
                  </a:lnTo>
                  <a:lnTo>
                    <a:pt x="58922" y="1140609"/>
                  </a:lnTo>
                  <a:lnTo>
                    <a:pt x="74915" y="1189894"/>
                  </a:lnTo>
                  <a:lnTo>
                    <a:pt x="92984" y="1235225"/>
                  </a:lnTo>
                  <a:lnTo>
                    <a:pt x="113027" y="1276684"/>
                  </a:lnTo>
                  <a:lnTo>
                    <a:pt x="134941" y="1314353"/>
                  </a:lnTo>
                  <a:lnTo>
                    <a:pt x="158625" y="1348314"/>
                  </a:lnTo>
                  <a:lnTo>
                    <a:pt x="183974" y="1378650"/>
                  </a:lnTo>
                  <a:lnTo>
                    <a:pt x="239263" y="1428775"/>
                  </a:lnTo>
                  <a:lnTo>
                    <a:pt x="299986" y="1465388"/>
                  </a:lnTo>
                  <a:lnTo>
                    <a:pt x="365325" y="1489147"/>
                  </a:lnTo>
                  <a:lnTo>
                    <a:pt x="434457" y="1500710"/>
                  </a:lnTo>
                  <a:lnTo>
                    <a:pt x="470190" y="1502125"/>
                  </a:lnTo>
                  <a:lnTo>
                    <a:pt x="7605716" y="1502125"/>
                  </a:lnTo>
                  <a:lnTo>
                    <a:pt x="7604898" y="1502365"/>
                  </a:lnTo>
                  <a:lnTo>
                    <a:pt x="7571332" y="1509139"/>
                  </a:lnTo>
                  <a:lnTo>
                    <a:pt x="7536983" y="1513152"/>
                  </a:lnTo>
                  <a:lnTo>
                    <a:pt x="7501943" y="1514474"/>
                  </a:lnTo>
                  <a:close/>
                </a:path>
                <a:path w="7972425" h="1514475">
                  <a:moveTo>
                    <a:pt x="7605716" y="1502125"/>
                  </a:moveTo>
                  <a:lnTo>
                    <a:pt x="7501943" y="1502125"/>
                  </a:lnTo>
                  <a:lnTo>
                    <a:pt x="7537676" y="1500710"/>
                  </a:lnTo>
                  <a:lnTo>
                    <a:pt x="7572665" y="1496412"/>
                  </a:lnTo>
                  <a:lnTo>
                    <a:pt x="7640003" y="1478833"/>
                  </a:lnTo>
                  <a:lnTo>
                    <a:pt x="7703136" y="1448729"/>
                  </a:lnTo>
                  <a:lnTo>
                    <a:pt x="7761245" y="1405443"/>
                  </a:lnTo>
                  <a:lnTo>
                    <a:pt x="7813508" y="1348314"/>
                  </a:lnTo>
                  <a:lnTo>
                    <a:pt x="7837192" y="1314353"/>
                  </a:lnTo>
                  <a:lnTo>
                    <a:pt x="7859106" y="1276684"/>
                  </a:lnTo>
                  <a:lnTo>
                    <a:pt x="7879149" y="1235225"/>
                  </a:lnTo>
                  <a:lnTo>
                    <a:pt x="7897218" y="1189894"/>
                  </a:lnTo>
                  <a:lnTo>
                    <a:pt x="7913211" y="1140609"/>
                  </a:lnTo>
                  <a:lnTo>
                    <a:pt x="7927024" y="1087286"/>
                  </a:lnTo>
                  <a:lnTo>
                    <a:pt x="7938556" y="1029845"/>
                  </a:lnTo>
                  <a:lnTo>
                    <a:pt x="7947704" y="968201"/>
                  </a:lnTo>
                  <a:lnTo>
                    <a:pt x="7954365" y="902274"/>
                  </a:lnTo>
                  <a:lnTo>
                    <a:pt x="7958437" y="831980"/>
                  </a:lnTo>
                  <a:lnTo>
                    <a:pt x="7959817" y="757237"/>
                  </a:lnTo>
                  <a:lnTo>
                    <a:pt x="7958437" y="682494"/>
                  </a:lnTo>
                  <a:lnTo>
                    <a:pt x="7954365" y="612200"/>
                  </a:lnTo>
                  <a:lnTo>
                    <a:pt x="7947704" y="546273"/>
                  </a:lnTo>
                  <a:lnTo>
                    <a:pt x="7938556" y="484629"/>
                  </a:lnTo>
                  <a:lnTo>
                    <a:pt x="7927024" y="427187"/>
                  </a:lnTo>
                  <a:lnTo>
                    <a:pt x="7913211" y="373865"/>
                  </a:lnTo>
                  <a:lnTo>
                    <a:pt x="7897218" y="324579"/>
                  </a:lnTo>
                  <a:lnTo>
                    <a:pt x="7879149" y="279248"/>
                  </a:lnTo>
                  <a:lnTo>
                    <a:pt x="7859106" y="237790"/>
                  </a:lnTo>
                  <a:lnTo>
                    <a:pt x="7837192" y="200121"/>
                  </a:lnTo>
                  <a:lnTo>
                    <a:pt x="7813508" y="166160"/>
                  </a:lnTo>
                  <a:lnTo>
                    <a:pt x="7788158" y="135824"/>
                  </a:lnTo>
                  <a:lnTo>
                    <a:pt x="7732870" y="85699"/>
                  </a:lnTo>
                  <a:lnTo>
                    <a:pt x="7672147" y="49086"/>
                  </a:lnTo>
                  <a:lnTo>
                    <a:pt x="7606808" y="25327"/>
                  </a:lnTo>
                  <a:lnTo>
                    <a:pt x="7537676" y="13763"/>
                  </a:lnTo>
                  <a:lnTo>
                    <a:pt x="7501943" y="12349"/>
                  </a:lnTo>
                  <a:lnTo>
                    <a:pt x="7605716" y="12349"/>
                  </a:lnTo>
                  <a:lnTo>
                    <a:pt x="7669316" y="34212"/>
                  </a:lnTo>
                  <a:lnTo>
                    <a:pt x="7729505" y="68186"/>
                  </a:lnTo>
                  <a:lnTo>
                    <a:pt x="7784732" y="114585"/>
                  </a:lnTo>
                  <a:lnTo>
                    <a:pt x="7834263" y="173961"/>
                  </a:lnTo>
                  <a:lnTo>
                    <a:pt x="7856664" y="208688"/>
                  </a:lnTo>
                  <a:lnTo>
                    <a:pt x="7877367" y="246867"/>
                  </a:lnTo>
                  <a:lnTo>
                    <a:pt x="7896279" y="288568"/>
                  </a:lnTo>
                  <a:lnTo>
                    <a:pt x="7913309" y="333859"/>
                  </a:lnTo>
                  <a:lnTo>
                    <a:pt x="7928366" y="382810"/>
                  </a:lnTo>
                  <a:lnTo>
                    <a:pt x="7941357" y="435489"/>
                  </a:lnTo>
                  <a:lnTo>
                    <a:pt x="7952193" y="491966"/>
                  </a:lnTo>
                  <a:lnTo>
                    <a:pt x="7960779" y="552310"/>
                  </a:lnTo>
                  <a:lnTo>
                    <a:pt x="7967026" y="616590"/>
                  </a:lnTo>
                  <a:lnTo>
                    <a:pt x="7970841" y="684876"/>
                  </a:lnTo>
                  <a:lnTo>
                    <a:pt x="7972133" y="757237"/>
                  </a:lnTo>
                  <a:lnTo>
                    <a:pt x="7970841" y="829597"/>
                  </a:lnTo>
                  <a:lnTo>
                    <a:pt x="7967026" y="897883"/>
                  </a:lnTo>
                  <a:lnTo>
                    <a:pt x="7960779" y="962164"/>
                  </a:lnTo>
                  <a:lnTo>
                    <a:pt x="7952193" y="1022508"/>
                  </a:lnTo>
                  <a:lnTo>
                    <a:pt x="7941357" y="1078985"/>
                  </a:lnTo>
                  <a:lnTo>
                    <a:pt x="7928366" y="1131664"/>
                  </a:lnTo>
                  <a:lnTo>
                    <a:pt x="7913309" y="1180615"/>
                  </a:lnTo>
                  <a:lnTo>
                    <a:pt x="7896279" y="1225906"/>
                  </a:lnTo>
                  <a:lnTo>
                    <a:pt x="7877367" y="1267606"/>
                  </a:lnTo>
                  <a:lnTo>
                    <a:pt x="7856664" y="1305786"/>
                  </a:lnTo>
                  <a:lnTo>
                    <a:pt x="7834263" y="1340513"/>
                  </a:lnTo>
                  <a:lnTo>
                    <a:pt x="7810255" y="1371858"/>
                  </a:lnTo>
                  <a:lnTo>
                    <a:pt x="7757785" y="1424676"/>
                  </a:lnTo>
                  <a:lnTo>
                    <a:pt x="7699985" y="1464793"/>
                  </a:lnTo>
                  <a:lnTo>
                    <a:pt x="7637590" y="1492763"/>
                  </a:lnTo>
                  <a:lnTo>
                    <a:pt x="7605716" y="1502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425308" y="2044661"/>
            <a:ext cx="68211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0240" marR="5080" indent="-638175">
              <a:lnSpc>
                <a:spcPct val="115399"/>
              </a:lnSpc>
              <a:spcBef>
                <a:spcPts val="100"/>
              </a:spcBef>
            </a:pPr>
            <a:r>
              <a:rPr dirty="0" sz="2600" spc="35">
                <a:latin typeface="Trebuchet MS"/>
                <a:cs typeface="Trebuchet MS"/>
              </a:rPr>
              <a:t>Indonesia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65">
                <a:latin typeface="Trebuchet MS"/>
                <a:cs typeface="Trebuchet MS"/>
              </a:rPr>
              <a:t>merupkan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60">
                <a:latin typeface="Trebuchet MS"/>
                <a:cs typeface="Trebuchet MS"/>
              </a:rPr>
              <a:t>salah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140">
                <a:latin typeface="Trebuchet MS"/>
                <a:cs typeface="Trebuchet MS"/>
              </a:rPr>
              <a:t>satu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40">
                <a:latin typeface="Trebuchet MS"/>
                <a:cs typeface="Trebuchet MS"/>
              </a:rPr>
              <a:t>negara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150">
                <a:latin typeface="Trebuchet MS"/>
                <a:cs typeface="Trebuchet MS"/>
              </a:rPr>
              <a:t>yang </a:t>
            </a:r>
            <a:r>
              <a:rPr dirty="0" sz="2600" spc="-765">
                <a:latin typeface="Trebuchet MS"/>
                <a:cs typeface="Trebuchet MS"/>
              </a:rPr>
              <a:t> </a:t>
            </a:r>
            <a:r>
              <a:rPr dirty="0" sz="2600" spc="85">
                <a:latin typeface="Trebuchet MS"/>
                <a:cs typeface="Trebuchet MS"/>
              </a:rPr>
              <a:t>menggunakan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40">
                <a:latin typeface="Trebuchet MS"/>
                <a:cs typeface="Trebuchet MS"/>
              </a:rPr>
              <a:t>internet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paling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20">
                <a:latin typeface="Trebuchet MS"/>
                <a:cs typeface="Trebuchet MS"/>
              </a:rPr>
              <a:t>kasar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8656" y="5235340"/>
            <a:ext cx="4586605" cy="120269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L="12065" marR="5080">
              <a:lnSpc>
                <a:spcPts val="3080"/>
              </a:lnSpc>
              <a:spcBef>
                <a:spcPts val="229"/>
              </a:spcBef>
            </a:pPr>
            <a:r>
              <a:rPr dirty="0" sz="2600" spc="380">
                <a:latin typeface="Trebuchet MS"/>
                <a:cs typeface="Trebuchet MS"/>
              </a:rPr>
              <a:t>W</a:t>
            </a:r>
            <a:r>
              <a:rPr dirty="0" sz="2600" spc="65">
                <a:latin typeface="Trebuchet MS"/>
                <a:cs typeface="Trebuchet MS"/>
              </a:rPr>
              <a:t>e</a:t>
            </a:r>
            <a:r>
              <a:rPr dirty="0" sz="2600" spc="125">
                <a:latin typeface="Trebuchet MS"/>
                <a:cs typeface="Trebuchet MS"/>
              </a:rPr>
              <a:t>b</a:t>
            </a:r>
            <a:r>
              <a:rPr dirty="0" sz="2600" spc="-245">
                <a:latin typeface="Trebuchet MS"/>
                <a:cs typeface="Trebuchet MS"/>
              </a:rPr>
              <a:t>i</a:t>
            </a:r>
            <a:r>
              <a:rPr dirty="0" sz="2600" spc="10">
                <a:latin typeface="Trebuchet MS"/>
                <a:cs typeface="Trebuchet MS"/>
              </a:rPr>
              <a:t>n</a:t>
            </a:r>
            <a:r>
              <a:rPr dirty="0" sz="2600" spc="180">
                <a:latin typeface="Trebuchet MS"/>
                <a:cs typeface="Trebuchet MS"/>
              </a:rPr>
              <a:t>a</a:t>
            </a:r>
            <a:r>
              <a:rPr dirty="0" sz="2600" spc="140">
                <a:latin typeface="Trebuchet MS"/>
                <a:cs typeface="Trebuchet MS"/>
              </a:rPr>
              <a:t>r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220">
                <a:latin typeface="Trebuchet MS"/>
                <a:cs typeface="Trebuchet MS"/>
              </a:rPr>
              <a:t>s</a:t>
            </a:r>
            <a:r>
              <a:rPr dirty="0" sz="2600" spc="65">
                <a:latin typeface="Trebuchet MS"/>
                <a:cs typeface="Trebuchet MS"/>
              </a:rPr>
              <a:t>e</a:t>
            </a:r>
            <a:r>
              <a:rPr dirty="0" sz="2600" spc="135">
                <a:latin typeface="Trebuchet MS"/>
                <a:cs typeface="Trebuchet MS"/>
              </a:rPr>
              <a:t>r</a:t>
            </a:r>
            <a:r>
              <a:rPr dirty="0" sz="2600" spc="-245">
                <a:latin typeface="Trebuchet MS"/>
                <a:cs typeface="Trebuchet MS"/>
              </a:rPr>
              <a:t>i</a:t>
            </a:r>
            <a:r>
              <a:rPr dirty="0" sz="2600" spc="65">
                <a:latin typeface="Trebuchet MS"/>
                <a:cs typeface="Trebuchet MS"/>
              </a:rPr>
              <a:t>e</a:t>
            </a:r>
            <a:r>
              <a:rPr dirty="0" sz="2600" spc="225">
                <a:latin typeface="Trebuchet MS"/>
                <a:cs typeface="Trebuchet MS"/>
              </a:rPr>
              <a:t>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225">
                <a:latin typeface="Trebuchet MS"/>
                <a:cs typeface="Trebuchet MS"/>
              </a:rPr>
              <a:t>B</a:t>
            </a:r>
            <a:r>
              <a:rPr dirty="0" sz="2600" spc="95">
                <a:latin typeface="Trebuchet MS"/>
                <a:cs typeface="Trebuchet MS"/>
              </a:rPr>
              <a:t>N</a:t>
            </a:r>
            <a:r>
              <a:rPr dirty="0" sz="2600" spc="170">
                <a:latin typeface="Trebuchet MS"/>
                <a:cs typeface="Trebuchet MS"/>
              </a:rPr>
              <a:t>P</a:t>
            </a:r>
            <a:r>
              <a:rPr dirty="0" sz="2600" spc="229">
                <a:latin typeface="Trebuchet MS"/>
                <a:cs typeface="Trebuchet MS"/>
              </a:rPr>
              <a:t>B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"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425">
                <a:latin typeface="Trebuchet MS"/>
                <a:cs typeface="Trebuchet MS"/>
              </a:rPr>
              <a:t>M</a:t>
            </a:r>
            <a:r>
              <a:rPr dirty="0" sz="2600" spc="155">
                <a:latin typeface="Trebuchet MS"/>
                <a:cs typeface="Trebuchet MS"/>
              </a:rPr>
              <a:t>o</a:t>
            </a:r>
            <a:r>
              <a:rPr dirty="0" sz="2600" spc="125">
                <a:latin typeface="Trebuchet MS"/>
                <a:cs typeface="Trebuchet MS"/>
              </a:rPr>
              <a:t>d</a:t>
            </a:r>
            <a:r>
              <a:rPr dirty="0" sz="2600" spc="10">
                <a:latin typeface="Trebuchet MS"/>
                <a:cs typeface="Trebuchet MS"/>
              </a:rPr>
              <a:t>u</a:t>
            </a:r>
            <a:r>
              <a:rPr dirty="0" sz="2600" spc="190">
                <a:latin typeface="Trebuchet MS"/>
                <a:cs typeface="Trebuchet MS"/>
              </a:rPr>
              <a:t>s  </a:t>
            </a:r>
            <a:r>
              <a:rPr dirty="0" sz="2600" spc="140">
                <a:latin typeface="Trebuchet MS"/>
                <a:cs typeface="Trebuchet MS"/>
              </a:rPr>
              <a:t>Baru </a:t>
            </a:r>
            <a:r>
              <a:rPr dirty="0" sz="2600" spc="185">
                <a:latin typeface="Trebuchet MS"/>
                <a:cs typeface="Trebuchet MS"/>
              </a:rPr>
              <a:t>Cyber </a:t>
            </a:r>
            <a:r>
              <a:rPr dirty="0" sz="2600" spc="105">
                <a:latin typeface="Trebuchet MS"/>
                <a:cs typeface="Trebuchet MS"/>
              </a:rPr>
              <a:t>Crime </a:t>
            </a:r>
            <a:r>
              <a:rPr dirty="0" sz="2600" spc="-55">
                <a:latin typeface="Trebuchet MS"/>
                <a:cs typeface="Trebuchet MS"/>
              </a:rPr>
              <a:t>di </a:t>
            </a:r>
            <a:r>
              <a:rPr dirty="0" sz="2600" spc="85">
                <a:latin typeface="Trebuchet MS"/>
                <a:cs typeface="Trebuchet MS"/>
              </a:rPr>
              <a:t>Tengah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60">
                <a:latin typeface="Trebuchet MS"/>
                <a:cs typeface="Trebuchet MS"/>
              </a:rPr>
              <a:t>Pandemi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85">
                <a:latin typeface="Trebuchet MS"/>
                <a:cs typeface="Trebuchet MS"/>
              </a:rPr>
              <a:t>COVID-19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''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49010" y="4885709"/>
            <a:ext cx="7972425" cy="1943100"/>
            <a:chOff x="7849010" y="4885709"/>
            <a:chExt cx="7972425" cy="1943100"/>
          </a:xfrm>
        </p:grpSpPr>
        <p:sp>
          <p:nvSpPr>
            <p:cNvPr id="15" name="object 15"/>
            <p:cNvSpPr/>
            <p:nvPr/>
          </p:nvSpPr>
          <p:spPr>
            <a:xfrm>
              <a:off x="7855169" y="4891876"/>
              <a:ext cx="7960359" cy="1931035"/>
            </a:xfrm>
            <a:custGeom>
              <a:avLst/>
              <a:gdLst/>
              <a:ahLst/>
              <a:cxnLst/>
              <a:rect l="l" t="t" r="r" b="b"/>
              <a:pathLst>
                <a:path w="7960359" h="1931034">
                  <a:moveTo>
                    <a:pt x="7495906" y="1930765"/>
                  </a:moveTo>
                  <a:lnTo>
                    <a:pt x="464039" y="1930765"/>
                  </a:lnTo>
                  <a:lnTo>
                    <a:pt x="434689" y="1929823"/>
                  </a:lnTo>
                  <a:lnTo>
                    <a:pt x="377500" y="1921931"/>
                  </a:lnTo>
                  <a:lnTo>
                    <a:pt x="322688" y="1905254"/>
                  </a:lnTo>
                  <a:lnTo>
                    <a:pt x="270687" y="1878860"/>
                  </a:lnTo>
                  <a:lnTo>
                    <a:pt x="221933" y="1841819"/>
                  </a:lnTo>
                  <a:lnTo>
                    <a:pt x="176859" y="1793197"/>
                  </a:lnTo>
                  <a:lnTo>
                    <a:pt x="135901" y="1732064"/>
                  </a:lnTo>
                  <a:lnTo>
                    <a:pt x="117101" y="1696514"/>
                  </a:lnTo>
                  <a:lnTo>
                    <a:pt x="99493" y="1657487"/>
                  </a:lnTo>
                  <a:lnTo>
                    <a:pt x="83131" y="1614867"/>
                  </a:lnTo>
                  <a:lnTo>
                    <a:pt x="68069" y="1568536"/>
                  </a:lnTo>
                  <a:lnTo>
                    <a:pt x="54363" y="1518378"/>
                  </a:lnTo>
                  <a:lnTo>
                    <a:pt x="42065" y="1464278"/>
                  </a:lnTo>
                  <a:lnTo>
                    <a:pt x="31231" y="1406117"/>
                  </a:lnTo>
                  <a:lnTo>
                    <a:pt x="21914" y="1343781"/>
                  </a:lnTo>
                  <a:lnTo>
                    <a:pt x="14170" y="1277152"/>
                  </a:lnTo>
                  <a:lnTo>
                    <a:pt x="8052" y="1206114"/>
                  </a:lnTo>
                  <a:lnTo>
                    <a:pt x="3614" y="1130551"/>
                  </a:lnTo>
                  <a:lnTo>
                    <a:pt x="912" y="1050346"/>
                  </a:lnTo>
                  <a:lnTo>
                    <a:pt x="0" y="965382"/>
                  </a:lnTo>
                  <a:lnTo>
                    <a:pt x="912" y="880412"/>
                  </a:lnTo>
                  <a:lnTo>
                    <a:pt x="3614" y="800202"/>
                  </a:lnTo>
                  <a:lnTo>
                    <a:pt x="8052" y="724634"/>
                  </a:lnTo>
                  <a:lnTo>
                    <a:pt x="14170" y="653592"/>
                  </a:lnTo>
                  <a:lnTo>
                    <a:pt x="21914" y="586961"/>
                  </a:lnTo>
                  <a:lnTo>
                    <a:pt x="31231" y="524622"/>
                  </a:lnTo>
                  <a:lnTo>
                    <a:pt x="42065" y="466461"/>
                  </a:lnTo>
                  <a:lnTo>
                    <a:pt x="54363" y="412359"/>
                  </a:lnTo>
                  <a:lnTo>
                    <a:pt x="68069" y="362202"/>
                  </a:lnTo>
                  <a:lnTo>
                    <a:pt x="83131" y="315871"/>
                  </a:lnTo>
                  <a:lnTo>
                    <a:pt x="99493" y="273252"/>
                  </a:lnTo>
                  <a:lnTo>
                    <a:pt x="117101" y="234226"/>
                  </a:lnTo>
                  <a:lnTo>
                    <a:pt x="135901" y="198678"/>
                  </a:lnTo>
                  <a:lnTo>
                    <a:pt x="176859" y="137549"/>
                  </a:lnTo>
                  <a:lnTo>
                    <a:pt x="221933" y="88932"/>
                  </a:lnTo>
                  <a:lnTo>
                    <a:pt x="270687" y="51895"/>
                  </a:lnTo>
                  <a:lnTo>
                    <a:pt x="322688" y="25506"/>
                  </a:lnTo>
                  <a:lnTo>
                    <a:pt x="377500" y="8832"/>
                  </a:lnTo>
                  <a:lnTo>
                    <a:pt x="434689" y="942"/>
                  </a:lnTo>
                  <a:lnTo>
                    <a:pt x="464039" y="0"/>
                  </a:lnTo>
                  <a:lnTo>
                    <a:pt x="7495906" y="0"/>
                  </a:lnTo>
                  <a:lnTo>
                    <a:pt x="7554108" y="3847"/>
                  </a:lnTo>
                  <a:lnTo>
                    <a:pt x="7610155" y="16013"/>
                  </a:lnTo>
                  <a:lnTo>
                    <a:pt x="7663610" y="37428"/>
                  </a:lnTo>
                  <a:lnTo>
                    <a:pt x="7714040" y="69024"/>
                  </a:lnTo>
                  <a:lnTo>
                    <a:pt x="7761009" y="111735"/>
                  </a:lnTo>
                  <a:lnTo>
                    <a:pt x="7804081" y="166491"/>
                  </a:lnTo>
                  <a:lnTo>
                    <a:pt x="7842822" y="234226"/>
                  </a:lnTo>
                  <a:lnTo>
                    <a:pt x="7860432" y="273252"/>
                  </a:lnTo>
                  <a:lnTo>
                    <a:pt x="7876797" y="315871"/>
                  </a:lnTo>
                  <a:lnTo>
                    <a:pt x="7891861" y="362202"/>
                  </a:lnTo>
                  <a:lnTo>
                    <a:pt x="7905570" y="412359"/>
                  </a:lnTo>
                  <a:lnTo>
                    <a:pt x="7917870" y="466461"/>
                  </a:lnTo>
                  <a:lnTo>
                    <a:pt x="7928706" y="524622"/>
                  </a:lnTo>
                  <a:lnTo>
                    <a:pt x="7938025" y="586961"/>
                  </a:lnTo>
                  <a:lnTo>
                    <a:pt x="7945771" y="653592"/>
                  </a:lnTo>
                  <a:lnTo>
                    <a:pt x="7951891" y="724634"/>
                  </a:lnTo>
                  <a:lnTo>
                    <a:pt x="7956329" y="800202"/>
                  </a:lnTo>
                  <a:lnTo>
                    <a:pt x="7959032" y="880412"/>
                  </a:lnTo>
                  <a:lnTo>
                    <a:pt x="7959945" y="965382"/>
                  </a:lnTo>
                  <a:lnTo>
                    <a:pt x="7959032" y="1050346"/>
                  </a:lnTo>
                  <a:lnTo>
                    <a:pt x="7956329" y="1130551"/>
                  </a:lnTo>
                  <a:lnTo>
                    <a:pt x="7951891" y="1206114"/>
                  </a:lnTo>
                  <a:lnTo>
                    <a:pt x="7945771" y="1277152"/>
                  </a:lnTo>
                  <a:lnTo>
                    <a:pt x="7938025" y="1343781"/>
                  </a:lnTo>
                  <a:lnTo>
                    <a:pt x="7928706" y="1406117"/>
                  </a:lnTo>
                  <a:lnTo>
                    <a:pt x="7917870" y="1464278"/>
                  </a:lnTo>
                  <a:lnTo>
                    <a:pt x="7905570" y="1518378"/>
                  </a:lnTo>
                  <a:lnTo>
                    <a:pt x="7891861" y="1568536"/>
                  </a:lnTo>
                  <a:lnTo>
                    <a:pt x="7876797" y="1614867"/>
                  </a:lnTo>
                  <a:lnTo>
                    <a:pt x="7860432" y="1657487"/>
                  </a:lnTo>
                  <a:lnTo>
                    <a:pt x="7842822" y="1696514"/>
                  </a:lnTo>
                  <a:lnTo>
                    <a:pt x="7824020" y="1732064"/>
                  </a:lnTo>
                  <a:lnTo>
                    <a:pt x="7783059" y="1793197"/>
                  </a:lnTo>
                  <a:lnTo>
                    <a:pt x="7737984" y="1841819"/>
                  </a:lnTo>
                  <a:lnTo>
                    <a:pt x="7689231" y="1878860"/>
                  </a:lnTo>
                  <a:lnTo>
                    <a:pt x="7637234" y="1905254"/>
                  </a:lnTo>
                  <a:lnTo>
                    <a:pt x="7582428" y="1921931"/>
                  </a:lnTo>
                  <a:lnTo>
                    <a:pt x="7525249" y="1929823"/>
                  </a:lnTo>
                  <a:lnTo>
                    <a:pt x="7495906" y="193076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49010" y="4885709"/>
              <a:ext cx="7972425" cy="1943100"/>
            </a:xfrm>
            <a:custGeom>
              <a:avLst/>
              <a:gdLst/>
              <a:ahLst/>
              <a:cxnLst/>
              <a:rect l="l" t="t" r="r" b="b"/>
              <a:pathLst>
                <a:path w="7972425" h="1943100">
                  <a:moveTo>
                    <a:pt x="7502064" y="1943099"/>
                  </a:moveTo>
                  <a:lnTo>
                    <a:pt x="470197" y="1943099"/>
                  </a:lnTo>
                  <a:lnTo>
                    <a:pt x="440505" y="1942143"/>
                  </a:lnTo>
                  <a:lnTo>
                    <a:pt x="382630" y="1934144"/>
                  </a:lnTo>
                  <a:lnTo>
                    <a:pt x="327138" y="1917262"/>
                  </a:lnTo>
                  <a:lnTo>
                    <a:pt x="274472" y="1890574"/>
                  </a:lnTo>
                  <a:lnTo>
                    <a:pt x="225076" y="1853158"/>
                  </a:lnTo>
                  <a:lnTo>
                    <a:pt x="179395" y="1804090"/>
                  </a:lnTo>
                  <a:lnTo>
                    <a:pt x="137872" y="1742448"/>
                  </a:lnTo>
                  <a:lnTo>
                    <a:pt x="118809" y="1706623"/>
                  </a:lnTo>
                  <a:lnTo>
                    <a:pt x="100951" y="1667308"/>
                  </a:lnTo>
                  <a:lnTo>
                    <a:pt x="84356" y="1624389"/>
                  </a:lnTo>
                  <a:lnTo>
                    <a:pt x="69077" y="1577750"/>
                  </a:lnTo>
                  <a:lnTo>
                    <a:pt x="55172" y="1527274"/>
                  </a:lnTo>
                  <a:lnTo>
                    <a:pt x="42694" y="1472848"/>
                  </a:lnTo>
                  <a:lnTo>
                    <a:pt x="31700" y="1414356"/>
                  </a:lnTo>
                  <a:lnTo>
                    <a:pt x="22245" y="1351682"/>
                  </a:lnTo>
                  <a:lnTo>
                    <a:pt x="14385" y="1284711"/>
                  </a:lnTo>
                  <a:lnTo>
                    <a:pt x="8174" y="1213327"/>
                  </a:lnTo>
                  <a:lnTo>
                    <a:pt x="3670" y="1137416"/>
                  </a:lnTo>
                  <a:lnTo>
                    <a:pt x="926" y="1056862"/>
                  </a:lnTo>
                  <a:lnTo>
                    <a:pt x="0" y="971549"/>
                  </a:lnTo>
                  <a:lnTo>
                    <a:pt x="926" y="886237"/>
                  </a:lnTo>
                  <a:lnTo>
                    <a:pt x="3670" y="805683"/>
                  </a:lnTo>
                  <a:lnTo>
                    <a:pt x="8174" y="729772"/>
                  </a:lnTo>
                  <a:lnTo>
                    <a:pt x="14385" y="658388"/>
                  </a:lnTo>
                  <a:lnTo>
                    <a:pt x="22245" y="591417"/>
                  </a:lnTo>
                  <a:lnTo>
                    <a:pt x="31700" y="528743"/>
                  </a:lnTo>
                  <a:lnTo>
                    <a:pt x="42694" y="470251"/>
                  </a:lnTo>
                  <a:lnTo>
                    <a:pt x="55172" y="415824"/>
                  </a:lnTo>
                  <a:lnTo>
                    <a:pt x="69077" y="365349"/>
                  </a:lnTo>
                  <a:lnTo>
                    <a:pt x="84356" y="318710"/>
                  </a:lnTo>
                  <a:lnTo>
                    <a:pt x="100951" y="275791"/>
                  </a:lnTo>
                  <a:lnTo>
                    <a:pt x="118809" y="236476"/>
                  </a:lnTo>
                  <a:lnTo>
                    <a:pt x="137872" y="200651"/>
                  </a:lnTo>
                  <a:lnTo>
                    <a:pt x="158086" y="168201"/>
                  </a:lnTo>
                  <a:lnTo>
                    <a:pt x="201743" y="112961"/>
                  </a:lnTo>
                  <a:lnTo>
                    <a:pt x="249337" y="69834"/>
                  </a:lnTo>
                  <a:lnTo>
                    <a:pt x="300424" y="37897"/>
                  </a:lnTo>
                  <a:lnTo>
                    <a:pt x="354559" y="16228"/>
                  </a:lnTo>
                  <a:lnTo>
                    <a:pt x="411298" y="3903"/>
                  </a:lnTo>
                  <a:lnTo>
                    <a:pt x="470197" y="0"/>
                  </a:lnTo>
                  <a:lnTo>
                    <a:pt x="7502064" y="0"/>
                  </a:lnTo>
                  <a:lnTo>
                    <a:pt x="7531756" y="956"/>
                  </a:lnTo>
                  <a:lnTo>
                    <a:pt x="7560964" y="3903"/>
                  </a:lnTo>
                  <a:lnTo>
                    <a:pt x="7589631" y="8955"/>
                  </a:lnTo>
                  <a:lnTo>
                    <a:pt x="7602672" y="12334"/>
                  </a:lnTo>
                  <a:lnTo>
                    <a:pt x="470197" y="12334"/>
                  </a:lnTo>
                  <a:lnTo>
                    <a:pt x="441281" y="13266"/>
                  </a:lnTo>
                  <a:lnTo>
                    <a:pt x="384920" y="21074"/>
                  </a:lnTo>
                  <a:lnTo>
                    <a:pt x="330879" y="37586"/>
                  </a:lnTo>
                  <a:lnTo>
                    <a:pt x="279591" y="63736"/>
                  </a:lnTo>
                  <a:lnTo>
                    <a:pt x="231489" y="100459"/>
                  </a:lnTo>
                  <a:lnTo>
                    <a:pt x="187005" y="148690"/>
                  </a:lnTo>
                  <a:lnTo>
                    <a:pt x="146571" y="209362"/>
                  </a:lnTo>
                  <a:lnTo>
                    <a:pt x="128007" y="244656"/>
                  </a:lnTo>
                  <a:lnTo>
                    <a:pt x="110618" y="283411"/>
                  </a:lnTo>
                  <a:lnTo>
                    <a:pt x="94458" y="325744"/>
                  </a:lnTo>
                  <a:lnTo>
                    <a:pt x="79581" y="371772"/>
                  </a:lnTo>
                  <a:lnTo>
                    <a:pt x="66040" y="421610"/>
                  </a:lnTo>
                  <a:lnTo>
                    <a:pt x="53890" y="475377"/>
                  </a:lnTo>
                  <a:lnTo>
                    <a:pt x="43184" y="533189"/>
                  </a:lnTo>
                  <a:lnTo>
                    <a:pt x="33978" y="595163"/>
                  </a:lnTo>
                  <a:lnTo>
                    <a:pt x="26324" y="661416"/>
                  </a:lnTo>
                  <a:lnTo>
                    <a:pt x="20276" y="732064"/>
                  </a:lnTo>
                  <a:lnTo>
                    <a:pt x="15890" y="807224"/>
                  </a:lnTo>
                  <a:lnTo>
                    <a:pt x="13219" y="887014"/>
                  </a:lnTo>
                  <a:lnTo>
                    <a:pt x="12316" y="971549"/>
                  </a:lnTo>
                  <a:lnTo>
                    <a:pt x="13219" y="1056085"/>
                  </a:lnTo>
                  <a:lnTo>
                    <a:pt x="15890" y="1135875"/>
                  </a:lnTo>
                  <a:lnTo>
                    <a:pt x="20276" y="1211035"/>
                  </a:lnTo>
                  <a:lnTo>
                    <a:pt x="26324" y="1281683"/>
                  </a:lnTo>
                  <a:lnTo>
                    <a:pt x="33978" y="1347936"/>
                  </a:lnTo>
                  <a:lnTo>
                    <a:pt x="43184" y="1409910"/>
                  </a:lnTo>
                  <a:lnTo>
                    <a:pt x="53890" y="1467722"/>
                  </a:lnTo>
                  <a:lnTo>
                    <a:pt x="66040" y="1521489"/>
                  </a:lnTo>
                  <a:lnTo>
                    <a:pt x="79581" y="1571327"/>
                  </a:lnTo>
                  <a:lnTo>
                    <a:pt x="94458" y="1617355"/>
                  </a:lnTo>
                  <a:lnTo>
                    <a:pt x="110618" y="1659688"/>
                  </a:lnTo>
                  <a:lnTo>
                    <a:pt x="128007" y="1698443"/>
                  </a:lnTo>
                  <a:lnTo>
                    <a:pt x="146571" y="1733737"/>
                  </a:lnTo>
                  <a:lnTo>
                    <a:pt x="187005" y="1794409"/>
                  </a:lnTo>
                  <a:lnTo>
                    <a:pt x="231489" y="1842640"/>
                  </a:lnTo>
                  <a:lnTo>
                    <a:pt x="279591" y="1879363"/>
                  </a:lnTo>
                  <a:lnTo>
                    <a:pt x="330879" y="1905513"/>
                  </a:lnTo>
                  <a:lnTo>
                    <a:pt x="384920" y="1922025"/>
                  </a:lnTo>
                  <a:lnTo>
                    <a:pt x="441281" y="1929833"/>
                  </a:lnTo>
                  <a:lnTo>
                    <a:pt x="470197" y="1930765"/>
                  </a:lnTo>
                  <a:lnTo>
                    <a:pt x="7602672" y="1930765"/>
                  </a:lnTo>
                  <a:lnTo>
                    <a:pt x="7589631" y="1934144"/>
                  </a:lnTo>
                  <a:lnTo>
                    <a:pt x="7560964" y="1939196"/>
                  </a:lnTo>
                  <a:lnTo>
                    <a:pt x="7531756" y="1942143"/>
                  </a:lnTo>
                  <a:lnTo>
                    <a:pt x="7502064" y="1943099"/>
                  </a:lnTo>
                  <a:close/>
                </a:path>
                <a:path w="7972425" h="1943100">
                  <a:moveTo>
                    <a:pt x="7602672" y="1930765"/>
                  </a:moveTo>
                  <a:lnTo>
                    <a:pt x="7502064" y="1930765"/>
                  </a:lnTo>
                  <a:lnTo>
                    <a:pt x="7530980" y="1929833"/>
                  </a:lnTo>
                  <a:lnTo>
                    <a:pt x="7587342" y="1922025"/>
                  </a:lnTo>
                  <a:lnTo>
                    <a:pt x="7641383" y="1905513"/>
                  </a:lnTo>
                  <a:lnTo>
                    <a:pt x="7692670" y="1879363"/>
                  </a:lnTo>
                  <a:lnTo>
                    <a:pt x="7740772" y="1842640"/>
                  </a:lnTo>
                  <a:lnTo>
                    <a:pt x="7785257" y="1794409"/>
                  </a:lnTo>
                  <a:lnTo>
                    <a:pt x="7825691" y="1733737"/>
                  </a:lnTo>
                  <a:lnTo>
                    <a:pt x="7844254" y="1698443"/>
                  </a:lnTo>
                  <a:lnTo>
                    <a:pt x="7861643" y="1659688"/>
                  </a:lnTo>
                  <a:lnTo>
                    <a:pt x="7877803" y="1617355"/>
                  </a:lnTo>
                  <a:lnTo>
                    <a:pt x="7892681" y="1571327"/>
                  </a:lnTo>
                  <a:lnTo>
                    <a:pt x="7906222" y="1521489"/>
                  </a:lnTo>
                  <a:lnTo>
                    <a:pt x="7918372" y="1467722"/>
                  </a:lnTo>
                  <a:lnTo>
                    <a:pt x="7929077" y="1409910"/>
                  </a:lnTo>
                  <a:lnTo>
                    <a:pt x="7938284" y="1347936"/>
                  </a:lnTo>
                  <a:lnTo>
                    <a:pt x="7945938" y="1281683"/>
                  </a:lnTo>
                  <a:lnTo>
                    <a:pt x="7951985" y="1211035"/>
                  </a:lnTo>
                  <a:lnTo>
                    <a:pt x="7956371" y="1135875"/>
                  </a:lnTo>
                  <a:lnTo>
                    <a:pt x="7959043" y="1056085"/>
                  </a:lnTo>
                  <a:lnTo>
                    <a:pt x="7959945" y="971549"/>
                  </a:lnTo>
                  <a:lnTo>
                    <a:pt x="7959043" y="887014"/>
                  </a:lnTo>
                  <a:lnTo>
                    <a:pt x="7956371" y="807224"/>
                  </a:lnTo>
                  <a:lnTo>
                    <a:pt x="7951985" y="732064"/>
                  </a:lnTo>
                  <a:lnTo>
                    <a:pt x="7945938" y="661416"/>
                  </a:lnTo>
                  <a:lnTo>
                    <a:pt x="7938284" y="595163"/>
                  </a:lnTo>
                  <a:lnTo>
                    <a:pt x="7929077" y="533189"/>
                  </a:lnTo>
                  <a:lnTo>
                    <a:pt x="7918372" y="475377"/>
                  </a:lnTo>
                  <a:lnTo>
                    <a:pt x="7906222" y="421610"/>
                  </a:lnTo>
                  <a:lnTo>
                    <a:pt x="7892681" y="371772"/>
                  </a:lnTo>
                  <a:lnTo>
                    <a:pt x="7877803" y="325744"/>
                  </a:lnTo>
                  <a:lnTo>
                    <a:pt x="7861643" y="283411"/>
                  </a:lnTo>
                  <a:lnTo>
                    <a:pt x="7844254" y="244656"/>
                  </a:lnTo>
                  <a:lnTo>
                    <a:pt x="7825691" y="209362"/>
                  </a:lnTo>
                  <a:lnTo>
                    <a:pt x="7785257" y="148690"/>
                  </a:lnTo>
                  <a:lnTo>
                    <a:pt x="7740772" y="100459"/>
                  </a:lnTo>
                  <a:lnTo>
                    <a:pt x="7692670" y="63736"/>
                  </a:lnTo>
                  <a:lnTo>
                    <a:pt x="7641383" y="37586"/>
                  </a:lnTo>
                  <a:lnTo>
                    <a:pt x="7587342" y="21074"/>
                  </a:lnTo>
                  <a:lnTo>
                    <a:pt x="7530980" y="13266"/>
                  </a:lnTo>
                  <a:lnTo>
                    <a:pt x="7502064" y="12334"/>
                  </a:lnTo>
                  <a:lnTo>
                    <a:pt x="7602672" y="12334"/>
                  </a:lnTo>
                  <a:lnTo>
                    <a:pt x="7645124" y="25837"/>
                  </a:lnTo>
                  <a:lnTo>
                    <a:pt x="7697790" y="52525"/>
                  </a:lnTo>
                  <a:lnTo>
                    <a:pt x="7747185" y="89941"/>
                  </a:lnTo>
                  <a:lnTo>
                    <a:pt x="7792867" y="139009"/>
                  </a:lnTo>
                  <a:lnTo>
                    <a:pt x="7834390" y="200651"/>
                  </a:lnTo>
                  <a:lnTo>
                    <a:pt x="7853453" y="236476"/>
                  </a:lnTo>
                  <a:lnTo>
                    <a:pt x="7871310" y="275791"/>
                  </a:lnTo>
                  <a:lnTo>
                    <a:pt x="7887906" y="318710"/>
                  </a:lnTo>
                  <a:lnTo>
                    <a:pt x="7903184" y="365349"/>
                  </a:lnTo>
                  <a:lnTo>
                    <a:pt x="7917090" y="415824"/>
                  </a:lnTo>
                  <a:lnTo>
                    <a:pt x="7929568" y="470251"/>
                  </a:lnTo>
                  <a:lnTo>
                    <a:pt x="7940562" y="528743"/>
                  </a:lnTo>
                  <a:lnTo>
                    <a:pt x="7950017" y="591417"/>
                  </a:lnTo>
                  <a:lnTo>
                    <a:pt x="7957877" y="658388"/>
                  </a:lnTo>
                  <a:lnTo>
                    <a:pt x="7964087" y="729772"/>
                  </a:lnTo>
                  <a:lnTo>
                    <a:pt x="7968592" y="805683"/>
                  </a:lnTo>
                  <a:lnTo>
                    <a:pt x="7971335" y="886237"/>
                  </a:lnTo>
                  <a:lnTo>
                    <a:pt x="7972262" y="971549"/>
                  </a:lnTo>
                  <a:lnTo>
                    <a:pt x="7971335" y="1056862"/>
                  </a:lnTo>
                  <a:lnTo>
                    <a:pt x="7968592" y="1137416"/>
                  </a:lnTo>
                  <a:lnTo>
                    <a:pt x="7964087" y="1213327"/>
                  </a:lnTo>
                  <a:lnTo>
                    <a:pt x="7957877" y="1284711"/>
                  </a:lnTo>
                  <a:lnTo>
                    <a:pt x="7950017" y="1351682"/>
                  </a:lnTo>
                  <a:lnTo>
                    <a:pt x="7940562" y="1414356"/>
                  </a:lnTo>
                  <a:lnTo>
                    <a:pt x="7929568" y="1472848"/>
                  </a:lnTo>
                  <a:lnTo>
                    <a:pt x="7917090" y="1527274"/>
                  </a:lnTo>
                  <a:lnTo>
                    <a:pt x="7903184" y="1577750"/>
                  </a:lnTo>
                  <a:lnTo>
                    <a:pt x="7887906" y="1624389"/>
                  </a:lnTo>
                  <a:lnTo>
                    <a:pt x="7871310" y="1667308"/>
                  </a:lnTo>
                  <a:lnTo>
                    <a:pt x="7853453" y="1706623"/>
                  </a:lnTo>
                  <a:lnTo>
                    <a:pt x="7834390" y="1742448"/>
                  </a:lnTo>
                  <a:lnTo>
                    <a:pt x="7814176" y="1774898"/>
                  </a:lnTo>
                  <a:lnTo>
                    <a:pt x="7770518" y="1830138"/>
                  </a:lnTo>
                  <a:lnTo>
                    <a:pt x="7722924" y="1873265"/>
                  </a:lnTo>
                  <a:lnTo>
                    <a:pt x="7671838" y="1905202"/>
                  </a:lnTo>
                  <a:lnTo>
                    <a:pt x="7617703" y="1926871"/>
                  </a:lnTo>
                  <a:lnTo>
                    <a:pt x="7602672" y="1930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645722" y="4874266"/>
            <a:ext cx="637984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85">
                <a:latin typeface="Trebuchet MS"/>
                <a:cs typeface="Trebuchet MS"/>
              </a:rPr>
              <a:t>Dari </a:t>
            </a:r>
            <a:r>
              <a:rPr dirty="0" sz="2600" spc="155">
                <a:latin typeface="Trebuchet MS"/>
                <a:cs typeface="Trebuchet MS"/>
              </a:rPr>
              <a:t>data </a:t>
            </a:r>
            <a:r>
              <a:rPr dirty="0" sz="2600" spc="-25">
                <a:latin typeface="Trebuchet MS"/>
                <a:cs typeface="Trebuchet MS"/>
              </a:rPr>
              <a:t>polri </a:t>
            </a:r>
            <a:r>
              <a:rPr dirty="0" sz="2600" spc="155">
                <a:latin typeface="Trebuchet MS"/>
                <a:cs typeface="Trebuchet MS"/>
              </a:rPr>
              <a:t>pada </a:t>
            </a:r>
            <a:r>
              <a:rPr dirty="0" sz="2600" spc="5">
                <a:latin typeface="Trebuchet MS"/>
                <a:cs typeface="Trebuchet MS"/>
              </a:rPr>
              <a:t>bulan </a:t>
            </a:r>
            <a:r>
              <a:rPr dirty="0" sz="2600" spc="-25">
                <a:latin typeface="Trebuchet MS"/>
                <a:cs typeface="Trebuchet MS"/>
              </a:rPr>
              <a:t>april </a:t>
            </a:r>
            <a:r>
              <a:rPr dirty="0" sz="2600" spc="145">
                <a:latin typeface="Trebuchet MS"/>
                <a:cs typeface="Trebuchet MS"/>
              </a:rPr>
              <a:t>2020, </a:t>
            </a:r>
            <a:r>
              <a:rPr dirty="0" sz="2600" spc="150">
                <a:latin typeface="Trebuchet MS"/>
                <a:cs typeface="Trebuchet MS"/>
              </a:rPr>
              <a:t> </a:t>
            </a:r>
            <a:r>
              <a:rPr dirty="0" sz="2600" spc="135">
                <a:latin typeface="Trebuchet MS"/>
                <a:cs typeface="Trebuchet MS"/>
              </a:rPr>
              <a:t>terdapat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85">
                <a:latin typeface="Trebuchet MS"/>
                <a:cs typeface="Trebuchet MS"/>
              </a:rPr>
              <a:t>3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05">
                <a:latin typeface="Trebuchet MS"/>
                <a:cs typeface="Trebuchet MS"/>
              </a:rPr>
              <a:t>kasus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10">
                <a:latin typeface="Trebuchet MS"/>
                <a:cs typeface="Trebuchet MS"/>
              </a:rPr>
              <a:t>dengan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00">
                <a:latin typeface="Trebuchet MS"/>
                <a:cs typeface="Trebuchet MS"/>
              </a:rPr>
              <a:t>angka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tertinggi </a:t>
            </a:r>
            <a:r>
              <a:rPr dirty="0" sz="2600" spc="-765">
                <a:latin typeface="Trebuchet MS"/>
                <a:cs typeface="Trebuchet MS"/>
              </a:rPr>
              <a:t> </a:t>
            </a:r>
            <a:r>
              <a:rPr dirty="0" sz="2600" spc="150">
                <a:latin typeface="Trebuchet MS"/>
                <a:cs typeface="Trebuchet MS"/>
              </a:rPr>
              <a:t>yang </a:t>
            </a:r>
            <a:r>
              <a:rPr dirty="0" sz="2600" spc="25">
                <a:latin typeface="Trebuchet MS"/>
                <a:cs typeface="Trebuchet MS"/>
              </a:rPr>
              <a:t>dilaporkan </a:t>
            </a:r>
            <a:r>
              <a:rPr dirty="0" sz="2600" spc="45">
                <a:latin typeface="Trebuchet MS"/>
                <a:cs typeface="Trebuchet MS"/>
              </a:rPr>
              <a:t>yaitu </a:t>
            </a:r>
            <a:r>
              <a:rPr dirty="0" sz="2600" spc="40" i="1">
                <a:latin typeface="Arial"/>
                <a:cs typeface="Arial"/>
              </a:rPr>
              <a:t>provocative, </a:t>
            </a:r>
            <a:r>
              <a:rPr dirty="0" sz="2600" spc="75" i="1">
                <a:latin typeface="Arial"/>
                <a:cs typeface="Arial"/>
              </a:rPr>
              <a:t>hate </a:t>
            </a:r>
            <a:r>
              <a:rPr dirty="0" sz="2600" spc="80" i="1">
                <a:latin typeface="Arial"/>
                <a:cs typeface="Arial"/>
              </a:rPr>
              <a:t> </a:t>
            </a:r>
            <a:r>
              <a:rPr dirty="0" sz="2600" spc="45" i="1">
                <a:latin typeface="Arial"/>
                <a:cs typeface="Arial"/>
              </a:rPr>
              <a:t>conten</a:t>
            </a:r>
            <a:r>
              <a:rPr dirty="0" sz="2600" spc="-8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and</a:t>
            </a:r>
            <a:r>
              <a:rPr dirty="0" sz="2600" spc="-80" i="1">
                <a:latin typeface="Arial"/>
                <a:cs typeface="Arial"/>
              </a:rPr>
              <a:t> </a:t>
            </a:r>
            <a:r>
              <a:rPr dirty="0" sz="2600" spc="75" i="1">
                <a:latin typeface="Arial"/>
                <a:cs typeface="Arial"/>
              </a:rPr>
              <a:t>hate</a:t>
            </a:r>
            <a:r>
              <a:rPr dirty="0" sz="2600" spc="-80" i="1">
                <a:latin typeface="Arial"/>
                <a:cs typeface="Arial"/>
              </a:rPr>
              <a:t> </a:t>
            </a:r>
            <a:r>
              <a:rPr dirty="0" sz="2600" spc="-15" i="1">
                <a:latin typeface="Arial"/>
                <a:cs typeface="Arial"/>
              </a:rPr>
              <a:t>speech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37078" y="8440090"/>
            <a:ext cx="659765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15">
                <a:latin typeface="Trebuchet MS"/>
                <a:cs typeface="Trebuchet MS"/>
              </a:rPr>
              <a:t>Telah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30">
                <a:latin typeface="Trebuchet MS"/>
                <a:cs typeface="Trebuchet MS"/>
              </a:rPr>
              <a:t>terkumpulah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14">
                <a:latin typeface="Trebuchet MS"/>
                <a:cs typeface="Trebuchet MS"/>
              </a:rPr>
              <a:t>tweet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85">
                <a:latin typeface="Trebuchet MS"/>
                <a:cs typeface="Trebuchet MS"/>
              </a:rPr>
              <a:t>warga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indonesia, </a:t>
            </a:r>
            <a:r>
              <a:rPr dirty="0" sz="2600" spc="-765">
                <a:latin typeface="Trebuchet MS"/>
                <a:cs typeface="Trebuchet MS"/>
              </a:rPr>
              <a:t> </a:t>
            </a:r>
            <a:r>
              <a:rPr dirty="0" sz="2600" spc="95">
                <a:latin typeface="Trebuchet MS"/>
                <a:cs typeface="Trebuchet MS"/>
              </a:rPr>
              <a:t>apakah </a:t>
            </a:r>
            <a:r>
              <a:rPr dirty="0" sz="2600" spc="114">
                <a:latin typeface="Trebuchet MS"/>
                <a:cs typeface="Trebuchet MS"/>
              </a:rPr>
              <a:t>tweet tersebut </a:t>
            </a:r>
            <a:r>
              <a:rPr dirty="0" sz="2600" spc="135">
                <a:latin typeface="Trebuchet MS"/>
                <a:cs typeface="Trebuchet MS"/>
              </a:rPr>
              <a:t>membawa </a:t>
            </a:r>
            <a:r>
              <a:rPr dirty="0" sz="2600" spc="120">
                <a:latin typeface="Trebuchet MS"/>
                <a:cs typeface="Trebuchet MS"/>
              </a:rPr>
              <a:t>pesan </a:t>
            </a:r>
            <a:r>
              <a:rPr dirty="0" sz="2600" spc="125">
                <a:latin typeface="Trebuchet MS"/>
                <a:cs typeface="Trebuchet MS"/>
              </a:rPr>
              <a:t> </a:t>
            </a:r>
            <a:r>
              <a:rPr dirty="0" sz="2600" spc="85">
                <a:latin typeface="Trebuchet MS"/>
                <a:cs typeface="Trebuchet MS"/>
              </a:rPr>
              <a:t>negatif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30">
                <a:latin typeface="Trebuchet MS"/>
                <a:cs typeface="Trebuchet MS"/>
              </a:rPr>
              <a:t>atau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0">
                <a:latin typeface="Trebuchet MS"/>
                <a:cs typeface="Trebuchet MS"/>
              </a:rPr>
              <a:t>ujaran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30">
                <a:latin typeface="Trebuchet MS"/>
                <a:cs typeface="Trebuchet MS"/>
              </a:rPr>
              <a:t>kebencian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48266"/>
            <a:ext cx="3120390" cy="1028700"/>
            <a:chOff x="0" y="248266"/>
            <a:chExt cx="3120390" cy="1028700"/>
          </a:xfrm>
        </p:grpSpPr>
        <p:sp>
          <p:nvSpPr>
            <p:cNvPr id="20" name="object 20"/>
            <p:cNvSpPr/>
            <p:nvPr/>
          </p:nvSpPr>
          <p:spPr>
            <a:xfrm>
              <a:off x="0" y="255003"/>
              <a:ext cx="3113405" cy="1015365"/>
            </a:xfrm>
            <a:custGeom>
              <a:avLst/>
              <a:gdLst/>
              <a:ahLst/>
              <a:cxnLst/>
              <a:rect l="l" t="t" r="r" b="b"/>
              <a:pathLst>
                <a:path w="3113405" h="1015365">
                  <a:moveTo>
                    <a:pt x="2605341" y="1015210"/>
                  </a:moveTo>
                  <a:lnTo>
                    <a:pt x="0" y="1015210"/>
                  </a:lnTo>
                  <a:lnTo>
                    <a:pt x="0" y="0"/>
                  </a:lnTo>
                  <a:lnTo>
                    <a:pt x="2605341" y="0"/>
                  </a:lnTo>
                  <a:lnTo>
                    <a:pt x="2654245" y="2323"/>
                  </a:lnTo>
                  <a:lnTo>
                    <a:pt x="2701835" y="9151"/>
                  </a:lnTo>
                  <a:lnTo>
                    <a:pt x="2747898" y="20272"/>
                  </a:lnTo>
                  <a:lnTo>
                    <a:pt x="2792221" y="35472"/>
                  </a:lnTo>
                  <a:lnTo>
                    <a:pt x="2834591" y="54539"/>
                  </a:lnTo>
                  <a:lnTo>
                    <a:pt x="2874795" y="77261"/>
                  </a:lnTo>
                  <a:lnTo>
                    <a:pt x="2912620" y="103425"/>
                  </a:lnTo>
                  <a:lnTo>
                    <a:pt x="2947853" y="132819"/>
                  </a:lnTo>
                  <a:lnTo>
                    <a:pt x="2980282" y="165229"/>
                  </a:lnTo>
                  <a:lnTo>
                    <a:pt x="3009693" y="200444"/>
                  </a:lnTo>
                  <a:lnTo>
                    <a:pt x="3035873" y="238250"/>
                  </a:lnTo>
                  <a:lnTo>
                    <a:pt x="3058610" y="278435"/>
                  </a:lnTo>
                  <a:lnTo>
                    <a:pt x="3077691" y="320786"/>
                  </a:lnTo>
                  <a:lnTo>
                    <a:pt x="3092902" y="365092"/>
                  </a:lnTo>
                  <a:lnTo>
                    <a:pt x="3104030" y="411138"/>
                  </a:lnTo>
                  <a:lnTo>
                    <a:pt x="3110863" y="458714"/>
                  </a:lnTo>
                  <a:lnTo>
                    <a:pt x="3113189" y="507605"/>
                  </a:lnTo>
                  <a:lnTo>
                    <a:pt x="3110863" y="556486"/>
                  </a:lnTo>
                  <a:lnTo>
                    <a:pt x="3104030" y="604053"/>
                  </a:lnTo>
                  <a:lnTo>
                    <a:pt x="3092902" y="650094"/>
                  </a:lnTo>
                  <a:lnTo>
                    <a:pt x="3077691" y="694396"/>
                  </a:lnTo>
                  <a:lnTo>
                    <a:pt x="3058610" y="736746"/>
                  </a:lnTo>
                  <a:lnTo>
                    <a:pt x="3035873" y="776930"/>
                  </a:lnTo>
                  <a:lnTo>
                    <a:pt x="3009693" y="814738"/>
                  </a:lnTo>
                  <a:lnTo>
                    <a:pt x="2980282" y="849954"/>
                  </a:lnTo>
                  <a:lnTo>
                    <a:pt x="2947853" y="882367"/>
                  </a:lnTo>
                  <a:lnTo>
                    <a:pt x="2912620" y="911764"/>
                  </a:lnTo>
                  <a:lnTo>
                    <a:pt x="2874795" y="937932"/>
                  </a:lnTo>
                  <a:lnTo>
                    <a:pt x="2834591" y="960658"/>
                  </a:lnTo>
                  <a:lnTo>
                    <a:pt x="2792221" y="979729"/>
                  </a:lnTo>
                  <a:lnTo>
                    <a:pt x="2747898" y="994933"/>
                  </a:lnTo>
                  <a:lnTo>
                    <a:pt x="2701835" y="1006056"/>
                  </a:lnTo>
                  <a:lnTo>
                    <a:pt x="2654245" y="1012886"/>
                  </a:lnTo>
                  <a:lnTo>
                    <a:pt x="2605341" y="1015210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248266"/>
              <a:ext cx="3120390" cy="1028700"/>
            </a:xfrm>
            <a:custGeom>
              <a:avLst/>
              <a:gdLst/>
              <a:ahLst/>
              <a:cxnLst/>
              <a:rect l="l" t="t" r="r" b="b"/>
              <a:pathLst>
                <a:path w="3120390" h="1028700">
                  <a:moveTo>
                    <a:pt x="2605341" y="1028684"/>
                  </a:moveTo>
                  <a:lnTo>
                    <a:pt x="0" y="1028684"/>
                  </a:lnTo>
                  <a:lnTo>
                    <a:pt x="0" y="1015210"/>
                  </a:lnTo>
                  <a:lnTo>
                    <a:pt x="2605341" y="1015210"/>
                  </a:lnTo>
                  <a:lnTo>
                    <a:pt x="2653535" y="1012913"/>
                  </a:lnTo>
                  <a:lnTo>
                    <a:pt x="2700447" y="1006164"/>
                  </a:lnTo>
                  <a:lnTo>
                    <a:pt x="2745866" y="995172"/>
                  </a:lnTo>
                  <a:lnTo>
                    <a:pt x="2789580" y="980151"/>
                  </a:lnTo>
                  <a:lnTo>
                    <a:pt x="2831377" y="961311"/>
                  </a:lnTo>
                  <a:lnTo>
                    <a:pt x="2871046" y="938864"/>
                  </a:lnTo>
                  <a:lnTo>
                    <a:pt x="2908376" y="913021"/>
                  </a:lnTo>
                  <a:lnTo>
                    <a:pt x="2943154" y="883993"/>
                  </a:lnTo>
                  <a:lnTo>
                    <a:pt x="2975169" y="851993"/>
                  </a:lnTo>
                  <a:lnTo>
                    <a:pt x="3004210" y="817232"/>
                  </a:lnTo>
                  <a:lnTo>
                    <a:pt x="3030066" y="779920"/>
                  </a:lnTo>
                  <a:lnTo>
                    <a:pt x="3052523" y="740270"/>
                  </a:lnTo>
                  <a:lnTo>
                    <a:pt x="3071372" y="698493"/>
                  </a:lnTo>
                  <a:lnTo>
                    <a:pt x="3086401" y="654800"/>
                  </a:lnTo>
                  <a:lnTo>
                    <a:pt x="3097398" y="609403"/>
                  </a:lnTo>
                  <a:lnTo>
                    <a:pt x="3104151" y="562513"/>
                  </a:lnTo>
                  <a:lnTo>
                    <a:pt x="3106449" y="514342"/>
                  </a:lnTo>
                  <a:lnTo>
                    <a:pt x="3104151" y="466170"/>
                  </a:lnTo>
                  <a:lnTo>
                    <a:pt x="3097398" y="419280"/>
                  </a:lnTo>
                  <a:lnTo>
                    <a:pt x="3086401" y="373883"/>
                  </a:lnTo>
                  <a:lnTo>
                    <a:pt x="3071372" y="330190"/>
                  </a:lnTo>
                  <a:lnTo>
                    <a:pt x="3052523" y="288413"/>
                  </a:lnTo>
                  <a:lnTo>
                    <a:pt x="3030066" y="248763"/>
                  </a:lnTo>
                  <a:lnTo>
                    <a:pt x="3004210" y="211451"/>
                  </a:lnTo>
                  <a:lnTo>
                    <a:pt x="2975169" y="176690"/>
                  </a:lnTo>
                  <a:lnTo>
                    <a:pt x="2943154" y="144690"/>
                  </a:lnTo>
                  <a:lnTo>
                    <a:pt x="2908376" y="115663"/>
                  </a:lnTo>
                  <a:lnTo>
                    <a:pt x="2871046" y="89820"/>
                  </a:lnTo>
                  <a:lnTo>
                    <a:pt x="2831377" y="67372"/>
                  </a:lnTo>
                  <a:lnTo>
                    <a:pt x="2789580" y="48532"/>
                  </a:lnTo>
                  <a:lnTo>
                    <a:pt x="2745866" y="33511"/>
                  </a:lnTo>
                  <a:lnTo>
                    <a:pt x="2700447" y="22520"/>
                  </a:lnTo>
                  <a:lnTo>
                    <a:pt x="2653535" y="15770"/>
                  </a:lnTo>
                  <a:lnTo>
                    <a:pt x="2605341" y="13473"/>
                  </a:lnTo>
                  <a:lnTo>
                    <a:pt x="0" y="13473"/>
                  </a:lnTo>
                  <a:lnTo>
                    <a:pt x="0" y="0"/>
                  </a:lnTo>
                  <a:lnTo>
                    <a:pt x="2605341" y="0"/>
                  </a:lnTo>
                  <a:lnTo>
                    <a:pt x="2652112" y="2105"/>
                  </a:lnTo>
                  <a:lnTo>
                    <a:pt x="2697720" y="8301"/>
                  </a:lnTo>
                  <a:lnTo>
                    <a:pt x="2741982" y="18404"/>
                  </a:lnTo>
                  <a:lnTo>
                    <a:pt x="2784715" y="32230"/>
                  </a:lnTo>
                  <a:lnTo>
                    <a:pt x="2825736" y="49597"/>
                  </a:lnTo>
                  <a:lnTo>
                    <a:pt x="2864862" y="70322"/>
                  </a:lnTo>
                  <a:lnTo>
                    <a:pt x="2901911" y="94223"/>
                  </a:lnTo>
                  <a:lnTo>
                    <a:pt x="2936697" y="121115"/>
                  </a:lnTo>
                  <a:lnTo>
                    <a:pt x="2969040" y="150816"/>
                  </a:lnTo>
                  <a:lnTo>
                    <a:pt x="2998755" y="183143"/>
                  </a:lnTo>
                  <a:lnTo>
                    <a:pt x="3025660" y="217913"/>
                  </a:lnTo>
                  <a:lnTo>
                    <a:pt x="3049572" y="254944"/>
                  </a:lnTo>
                  <a:lnTo>
                    <a:pt x="3070307" y="294051"/>
                  </a:lnTo>
                  <a:lnTo>
                    <a:pt x="3087683" y="335053"/>
                  </a:lnTo>
                  <a:lnTo>
                    <a:pt x="3101516" y="377766"/>
                  </a:lnTo>
                  <a:lnTo>
                    <a:pt x="3111623" y="422007"/>
                  </a:lnTo>
                  <a:lnTo>
                    <a:pt x="3117822" y="467593"/>
                  </a:lnTo>
                  <a:lnTo>
                    <a:pt x="3119928" y="514342"/>
                  </a:lnTo>
                  <a:lnTo>
                    <a:pt x="3117822" y="561090"/>
                  </a:lnTo>
                  <a:lnTo>
                    <a:pt x="3111623" y="606676"/>
                  </a:lnTo>
                  <a:lnTo>
                    <a:pt x="3101516" y="650918"/>
                  </a:lnTo>
                  <a:lnTo>
                    <a:pt x="3087683" y="693630"/>
                  </a:lnTo>
                  <a:lnTo>
                    <a:pt x="3070307" y="734632"/>
                  </a:lnTo>
                  <a:lnTo>
                    <a:pt x="3049572" y="773739"/>
                  </a:lnTo>
                  <a:lnTo>
                    <a:pt x="3025660" y="810770"/>
                  </a:lnTo>
                  <a:lnTo>
                    <a:pt x="2998755" y="845540"/>
                  </a:lnTo>
                  <a:lnTo>
                    <a:pt x="2969040" y="877867"/>
                  </a:lnTo>
                  <a:lnTo>
                    <a:pt x="2936697" y="907568"/>
                  </a:lnTo>
                  <a:lnTo>
                    <a:pt x="2901911" y="934461"/>
                  </a:lnTo>
                  <a:lnTo>
                    <a:pt x="2864862" y="958361"/>
                  </a:lnTo>
                  <a:lnTo>
                    <a:pt x="2825736" y="979086"/>
                  </a:lnTo>
                  <a:lnTo>
                    <a:pt x="2784715" y="996453"/>
                  </a:lnTo>
                  <a:lnTo>
                    <a:pt x="2741982" y="1010280"/>
                  </a:lnTo>
                  <a:lnTo>
                    <a:pt x="2697720" y="1020382"/>
                  </a:lnTo>
                  <a:lnTo>
                    <a:pt x="2652112" y="1026578"/>
                  </a:lnTo>
                  <a:lnTo>
                    <a:pt x="2605341" y="1028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6574" y="523320"/>
            <a:ext cx="2707005" cy="4591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140"/>
              <a:t>INTRODUCTION</a:t>
            </a:r>
            <a:endParaRPr sz="2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587456"/>
            <a:ext cx="3930650" cy="21494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dirty="0" sz="7000" spc="120">
                <a:latin typeface="Trebuchet MS"/>
                <a:cs typeface="Trebuchet MS"/>
              </a:rPr>
              <a:t>Defining </a:t>
            </a:r>
            <a:r>
              <a:rPr dirty="0" sz="7000" spc="125">
                <a:latin typeface="Trebuchet MS"/>
                <a:cs typeface="Trebuchet MS"/>
              </a:rPr>
              <a:t> </a:t>
            </a:r>
            <a:r>
              <a:rPr dirty="0" sz="7000" spc="465">
                <a:latin typeface="Trebuchet MS"/>
                <a:cs typeface="Trebuchet MS"/>
              </a:rPr>
              <a:t>P</a:t>
            </a:r>
            <a:r>
              <a:rPr dirty="0" sz="7000" spc="380">
                <a:latin typeface="Trebuchet MS"/>
                <a:cs typeface="Trebuchet MS"/>
              </a:rPr>
              <a:t>r</a:t>
            </a:r>
            <a:r>
              <a:rPr dirty="0" sz="7000" spc="430">
                <a:latin typeface="Trebuchet MS"/>
                <a:cs typeface="Trebuchet MS"/>
              </a:rPr>
              <a:t>o</a:t>
            </a:r>
            <a:r>
              <a:rPr dirty="0" sz="7000" spc="355">
                <a:latin typeface="Trebuchet MS"/>
                <a:cs typeface="Trebuchet MS"/>
              </a:rPr>
              <a:t>b</a:t>
            </a:r>
            <a:r>
              <a:rPr dirty="0" sz="7000" spc="-835">
                <a:latin typeface="Trebuchet MS"/>
                <a:cs typeface="Trebuchet MS"/>
              </a:rPr>
              <a:t>l</a:t>
            </a:r>
            <a:r>
              <a:rPr dirty="0" sz="7000" spc="195">
                <a:latin typeface="Trebuchet MS"/>
                <a:cs typeface="Trebuchet MS"/>
              </a:rPr>
              <a:t>e</a:t>
            </a:r>
            <a:r>
              <a:rPr dirty="0" sz="7000" spc="295">
                <a:latin typeface="Trebuchet MS"/>
                <a:cs typeface="Trebuchet MS"/>
              </a:rPr>
              <a:t>m</a:t>
            </a:r>
            <a:r>
              <a:rPr dirty="0" sz="7000" spc="615">
                <a:latin typeface="Trebuchet MS"/>
                <a:cs typeface="Trebuchet MS"/>
              </a:rPr>
              <a:t>s</a:t>
            </a:r>
            <a:endParaRPr sz="7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43205" y="2227776"/>
            <a:ext cx="7971790" cy="990600"/>
            <a:chOff x="8743205" y="2227776"/>
            <a:chExt cx="7971790" cy="990600"/>
          </a:xfrm>
        </p:grpSpPr>
        <p:sp>
          <p:nvSpPr>
            <p:cNvPr id="4" name="object 4"/>
            <p:cNvSpPr/>
            <p:nvPr/>
          </p:nvSpPr>
          <p:spPr>
            <a:xfrm>
              <a:off x="8749363" y="2233914"/>
              <a:ext cx="7959725" cy="978535"/>
            </a:xfrm>
            <a:custGeom>
              <a:avLst/>
              <a:gdLst/>
              <a:ahLst/>
              <a:cxnLst/>
              <a:rect l="l" t="t" r="r" b="b"/>
              <a:pathLst>
                <a:path w="7959725" h="978535">
                  <a:moveTo>
                    <a:pt x="7495350" y="978325"/>
                  </a:moveTo>
                  <a:lnTo>
                    <a:pt x="464004" y="978325"/>
                  </a:lnTo>
                  <a:lnTo>
                    <a:pt x="416557" y="975930"/>
                  </a:lnTo>
                  <a:lnTo>
                    <a:pt x="370482" y="968876"/>
                  </a:lnTo>
                  <a:lnTo>
                    <a:pt x="326011" y="957355"/>
                  </a:lnTo>
                  <a:lnTo>
                    <a:pt x="283379" y="941562"/>
                  </a:lnTo>
                  <a:lnTo>
                    <a:pt x="242818" y="921688"/>
                  </a:lnTo>
                  <a:lnTo>
                    <a:pt x="204560" y="897929"/>
                  </a:lnTo>
                  <a:lnTo>
                    <a:pt x="168841" y="870477"/>
                  </a:lnTo>
                  <a:lnTo>
                    <a:pt x="135891" y="839526"/>
                  </a:lnTo>
                  <a:lnTo>
                    <a:pt x="105945" y="805270"/>
                  </a:lnTo>
                  <a:lnTo>
                    <a:pt x="79236" y="767901"/>
                  </a:lnTo>
                  <a:lnTo>
                    <a:pt x="55996" y="727613"/>
                  </a:lnTo>
                  <a:lnTo>
                    <a:pt x="36459" y="684600"/>
                  </a:lnTo>
                  <a:lnTo>
                    <a:pt x="20857" y="639054"/>
                  </a:lnTo>
                  <a:lnTo>
                    <a:pt x="9425" y="591171"/>
                  </a:lnTo>
                  <a:lnTo>
                    <a:pt x="2395" y="541142"/>
                  </a:lnTo>
                  <a:lnTo>
                    <a:pt x="0" y="489162"/>
                  </a:lnTo>
                  <a:lnTo>
                    <a:pt x="2395" y="437172"/>
                  </a:lnTo>
                  <a:lnTo>
                    <a:pt x="9425" y="387136"/>
                  </a:lnTo>
                  <a:lnTo>
                    <a:pt x="20857" y="339247"/>
                  </a:lnTo>
                  <a:lnTo>
                    <a:pt x="36459" y="293699"/>
                  </a:lnTo>
                  <a:lnTo>
                    <a:pt x="55996" y="250684"/>
                  </a:lnTo>
                  <a:lnTo>
                    <a:pt x="79236" y="210397"/>
                  </a:lnTo>
                  <a:lnTo>
                    <a:pt x="105945" y="173029"/>
                  </a:lnTo>
                  <a:lnTo>
                    <a:pt x="135891" y="138775"/>
                  </a:lnTo>
                  <a:lnTo>
                    <a:pt x="168841" y="107827"/>
                  </a:lnTo>
                  <a:lnTo>
                    <a:pt x="204560" y="80379"/>
                  </a:lnTo>
                  <a:lnTo>
                    <a:pt x="242818" y="56623"/>
                  </a:lnTo>
                  <a:lnTo>
                    <a:pt x="283379" y="36754"/>
                  </a:lnTo>
                  <a:lnTo>
                    <a:pt x="326011" y="20964"/>
                  </a:lnTo>
                  <a:lnTo>
                    <a:pt x="370482" y="9446"/>
                  </a:lnTo>
                  <a:lnTo>
                    <a:pt x="416557" y="2393"/>
                  </a:lnTo>
                  <a:lnTo>
                    <a:pt x="464004" y="0"/>
                  </a:lnTo>
                  <a:lnTo>
                    <a:pt x="7495350" y="0"/>
                  </a:lnTo>
                  <a:lnTo>
                    <a:pt x="7542787" y="2393"/>
                  </a:lnTo>
                  <a:lnTo>
                    <a:pt x="7588855" y="9446"/>
                  </a:lnTo>
                  <a:lnTo>
                    <a:pt x="7633320" y="20964"/>
                  </a:lnTo>
                  <a:lnTo>
                    <a:pt x="7675949" y="36754"/>
                  </a:lnTo>
                  <a:lnTo>
                    <a:pt x="7716509" y="56623"/>
                  </a:lnTo>
                  <a:lnTo>
                    <a:pt x="7754767" y="80379"/>
                  </a:lnTo>
                  <a:lnTo>
                    <a:pt x="7790488" y="107827"/>
                  </a:lnTo>
                  <a:lnTo>
                    <a:pt x="7823440" y="138775"/>
                  </a:lnTo>
                  <a:lnTo>
                    <a:pt x="7853389" y="173029"/>
                  </a:lnTo>
                  <a:lnTo>
                    <a:pt x="7880102" y="210397"/>
                  </a:lnTo>
                  <a:lnTo>
                    <a:pt x="7903346" y="250684"/>
                  </a:lnTo>
                  <a:lnTo>
                    <a:pt x="7922887" y="293699"/>
                  </a:lnTo>
                  <a:lnTo>
                    <a:pt x="7938491" y="339247"/>
                  </a:lnTo>
                  <a:lnTo>
                    <a:pt x="7949926" y="387136"/>
                  </a:lnTo>
                  <a:lnTo>
                    <a:pt x="7956959" y="437172"/>
                  </a:lnTo>
                  <a:lnTo>
                    <a:pt x="7959354" y="489162"/>
                  </a:lnTo>
                  <a:lnTo>
                    <a:pt x="7956959" y="541142"/>
                  </a:lnTo>
                  <a:lnTo>
                    <a:pt x="7949926" y="591171"/>
                  </a:lnTo>
                  <a:lnTo>
                    <a:pt x="7938491" y="639054"/>
                  </a:lnTo>
                  <a:lnTo>
                    <a:pt x="7922887" y="684600"/>
                  </a:lnTo>
                  <a:lnTo>
                    <a:pt x="7903346" y="727613"/>
                  </a:lnTo>
                  <a:lnTo>
                    <a:pt x="7880102" y="767901"/>
                  </a:lnTo>
                  <a:lnTo>
                    <a:pt x="7853389" y="805270"/>
                  </a:lnTo>
                  <a:lnTo>
                    <a:pt x="7823440" y="839526"/>
                  </a:lnTo>
                  <a:lnTo>
                    <a:pt x="7790488" y="870477"/>
                  </a:lnTo>
                  <a:lnTo>
                    <a:pt x="7754767" y="897929"/>
                  </a:lnTo>
                  <a:lnTo>
                    <a:pt x="7716509" y="921688"/>
                  </a:lnTo>
                  <a:lnTo>
                    <a:pt x="7675949" y="941562"/>
                  </a:lnTo>
                  <a:lnTo>
                    <a:pt x="7633320" y="957355"/>
                  </a:lnTo>
                  <a:lnTo>
                    <a:pt x="7588855" y="968876"/>
                  </a:lnTo>
                  <a:lnTo>
                    <a:pt x="7542787" y="975930"/>
                  </a:lnTo>
                  <a:lnTo>
                    <a:pt x="7495350" y="97832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43205" y="2227776"/>
              <a:ext cx="7971790" cy="990600"/>
            </a:xfrm>
            <a:custGeom>
              <a:avLst/>
              <a:gdLst/>
              <a:ahLst/>
              <a:cxnLst/>
              <a:rect l="l" t="t" r="r" b="b"/>
              <a:pathLst>
                <a:path w="7971790" h="990600">
                  <a:moveTo>
                    <a:pt x="7501508" y="990599"/>
                  </a:moveTo>
                  <a:lnTo>
                    <a:pt x="470163" y="990599"/>
                  </a:lnTo>
                  <a:lnTo>
                    <a:pt x="424947" y="988445"/>
                  </a:lnTo>
                  <a:lnTo>
                    <a:pt x="380934" y="982092"/>
                  </a:lnTo>
                  <a:lnTo>
                    <a:pt x="338321" y="971705"/>
                  </a:lnTo>
                  <a:lnTo>
                    <a:pt x="297308" y="957449"/>
                  </a:lnTo>
                  <a:lnTo>
                    <a:pt x="258092" y="939491"/>
                  </a:lnTo>
                  <a:lnTo>
                    <a:pt x="220873" y="917995"/>
                  </a:lnTo>
                  <a:lnTo>
                    <a:pt x="185849" y="893126"/>
                  </a:lnTo>
                  <a:lnTo>
                    <a:pt x="153218" y="865049"/>
                  </a:lnTo>
                  <a:lnTo>
                    <a:pt x="123178" y="833931"/>
                  </a:lnTo>
                  <a:lnTo>
                    <a:pt x="95930" y="799936"/>
                  </a:lnTo>
                  <a:lnTo>
                    <a:pt x="71670" y="763229"/>
                  </a:lnTo>
                  <a:lnTo>
                    <a:pt x="50598" y="723976"/>
                  </a:lnTo>
                  <a:lnTo>
                    <a:pt x="32912" y="682342"/>
                  </a:lnTo>
                  <a:lnTo>
                    <a:pt x="18811" y="638492"/>
                  </a:lnTo>
                  <a:lnTo>
                    <a:pt x="8492" y="592591"/>
                  </a:lnTo>
                  <a:lnTo>
                    <a:pt x="2156" y="544805"/>
                  </a:lnTo>
                  <a:lnTo>
                    <a:pt x="0" y="495299"/>
                  </a:lnTo>
                  <a:lnTo>
                    <a:pt x="2156" y="445793"/>
                  </a:lnTo>
                  <a:lnTo>
                    <a:pt x="8492" y="398008"/>
                  </a:lnTo>
                  <a:lnTo>
                    <a:pt x="18811" y="352107"/>
                  </a:lnTo>
                  <a:lnTo>
                    <a:pt x="32912" y="308257"/>
                  </a:lnTo>
                  <a:lnTo>
                    <a:pt x="50598" y="266623"/>
                  </a:lnTo>
                  <a:lnTo>
                    <a:pt x="71670" y="227370"/>
                  </a:lnTo>
                  <a:lnTo>
                    <a:pt x="95930" y="190663"/>
                  </a:lnTo>
                  <a:lnTo>
                    <a:pt x="123178" y="156668"/>
                  </a:lnTo>
                  <a:lnTo>
                    <a:pt x="153218" y="125550"/>
                  </a:lnTo>
                  <a:lnTo>
                    <a:pt x="185849" y="97473"/>
                  </a:lnTo>
                  <a:lnTo>
                    <a:pt x="220873" y="72604"/>
                  </a:lnTo>
                  <a:lnTo>
                    <a:pt x="258092" y="51108"/>
                  </a:lnTo>
                  <a:lnTo>
                    <a:pt x="297308" y="33150"/>
                  </a:lnTo>
                  <a:lnTo>
                    <a:pt x="338321" y="18894"/>
                  </a:lnTo>
                  <a:lnTo>
                    <a:pt x="380934" y="8507"/>
                  </a:lnTo>
                  <a:lnTo>
                    <a:pt x="424947" y="2154"/>
                  </a:lnTo>
                  <a:lnTo>
                    <a:pt x="470163" y="0"/>
                  </a:lnTo>
                  <a:lnTo>
                    <a:pt x="7501508" y="0"/>
                  </a:lnTo>
                  <a:lnTo>
                    <a:pt x="7546723" y="2154"/>
                  </a:lnTo>
                  <a:lnTo>
                    <a:pt x="7590737" y="8507"/>
                  </a:lnTo>
                  <a:lnTo>
                    <a:pt x="7606190" y="12274"/>
                  </a:lnTo>
                  <a:lnTo>
                    <a:pt x="470163" y="12274"/>
                  </a:lnTo>
                  <a:lnTo>
                    <a:pt x="423414" y="14641"/>
                  </a:lnTo>
                  <a:lnTo>
                    <a:pt x="378001" y="21613"/>
                  </a:lnTo>
                  <a:lnTo>
                    <a:pt x="334155" y="32998"/>
                  </a:lnTo>
                  <a:lnTo>
                    <a:pt x="292110" y="48605"/>
                  </a:lnTo>
                  <a:lnTo>
                    <a:pt x="252096" y="68241"/>
                  </a:lnTo>
                  <a:lnTo>
                    <a:pt x="214345" y="91715"/>
                  </a:lnTo>
                  <a:lnTo>
                    <a:pt x="179089" y="118834"/>
                  </a:lnTo>
                  <a:lnTo>
                    <a:pt x="146560" y="149408"/>
                  </a:lnTo>
                  <a:lnTo>
                    <a:pt x="116990" y="183243"/>
                  </a:lnTo>
                  <a:lnTo>
                    <a:pt x="90610" y="220148"/>
                  </a:lnTo>
                  <a:lnTo>
                    <a:pt x="67653" y="259931"/>
                  </a:lnTo>
                  <a:lnTo>
                    <a:pt x="48349" y="302400"/>
                  </a:lnTo>
                  <a:lnTo>
                    <a:pt x="32932" y="347364"/>
                  </a:lnTo>
                  <a:lnTo>
                    <a:pt x="21633" y="394629"/>
                  </a:lnTo>
                  <a:lnTo>
                    <a:pt x="14684" y="444005"/>
                  </a:lnTo>
                  <a:lnTo>
                    <a:pt x="12315" y="495299"/>
                  </a:lnTo>
                  <a:lnTo>
                    <a:pt x="14684" y="546594"/>
                  </a:lnTo>
                  <a:lnTo>
                    <a:pt x="21633" y="595970"/>
                  </a:lnTo>
                  <a:lnTo>
                    <a:pt x="32932" y="643235"/>
                  </a:lnTo>
                  <a:lnTo>
                    <a:pt x="48349" y="688199"/>
                  </a:lnTo>
                  <a:lnTo>
                    <a:pt x="67653" y="730668"/>
                  </a:lnTo>
                  <a:lnTo>
                    <a:pt x="90610" y="770451"/>
                  </a:lnTo>
                  <a:lnTo>
                    <a:pt x="116990" y="807356"/>
                  </a:lnTo>
                  <a:lnTo>
                    <a:pt x="146560" y="841191"/>
                  </a:lnTo>
                  <a:lnTo>
                    <a:pt x="179089" y="871764"/>
                  </a:lnTo>
                  <a:lnTo>
                    <a:pt x="214345" y="898884"/>
                  </a:lnTo>
                  <a:lnTo>
                    <a:pt x="252096" y="922358"/>
                  </a:lnTo>
                  <a:lnTo>
                    <a:pt x="292110" y="941994"/>
                  </a:lnTo>
                  <a:lnTo>
                    <a:pt x="334155" y="957601"/>
                  </a:lnTo>
                  <a:lnTo>
                    <a:pt x="378001" y="968986"/>
                  </a:lnTo>
                  <a:lnTo>
                    <a:pt x="423414" y="975958"/>
                  </a:lnTo>
                  <a:lnTo>
                    <a:pt x="470163" y="978325"/>
                  </a:lnTo>
                  <a:lnTo>
                    <a:pt x="7606190" y="978325"/>
                  </a:lnTo>
                  <a:lnTo>
                    <a:pt x="7590737" y="982092"/>
                  </a:lnTo>
                  <a:lnTo>
                    <a:pt x="7546723" y="988445"/>
                  </a:lnTo>
                  <a:lnTo>
                    <a:pt x="7501508" y="990599"/>
                  </a:lnTo>
                  <a:close/>
                </a:path>
                <a:path w="7971790" h="990600">
                  <a:moveTo>
                    <a:pt x="7606190" y="978325"/>
                  </a:moveTo>
                  <a:lnTo>
                    <a:pt x="7501508" y="978325"/>
                  </a:lnTo>
                  <a:lnTo>
                    <a:pt x="7548257" y="975958"/>
                  </a:lnTo>
                  <a:lnTo>
                    <a:pt x="7593670" y="968986"/>
                  </a:lnTo>
                  <a:lnTo>
                    <a:pt x="7637515" y="957601"/>
                  </a:lnTo>
                  <a:lnTo>
                    <a:pt x="7679561" y="941994"/>
                  </a:lnTo>
                  <a:lnTo>
                    <a:pt x="7719575" y="922358"/>
                  </a:lnTo>
                  <a:lnTo>
                    <a:pt x="7757326" y="898884"/>
                  </a:lnTo>
                  <a:lnTo>
                    <a:pt x="7792582" y="871764"/>
                  </a:lnTo>
                  <a:lnTo>
                    <a:pt x="7825111" y="841191"/>
                  </a:lnTo>
                  <a:lnTo>
                    <a:pt x="7854681" y="807356"/>
                  </a:lnTo>
                  <a:lnTo>
                    <a:pt x="7881061" y="770451"/>
                  </a:lnTo>
                  <a:lnTo>
                    <a:pt x="7904018" y="730668"/>
                  </a:lnTo>
                  <a:lnTo>
                    <a:pt x="7923321" y="688199"/>
                  </a:lnTo>
                  <a:lnTo>
                    <a:pt x="7938738" y="643235"/>
                  </a:lnTo>
                  <a:lnTo>
                    <a:pt x="7950037" y="595970"/>
                  </a:lnTo>
                  <a:lnTo>
                    <a:pt x="7956987" y="546594"/>
                  </a:lnTo>
                  <a:lnTo>
                    <a:pt x="7959355" y="495299"/>
                  </a:lnTo>
                  <a:lnTo>
                    <a:pt x="7956987" y="444005"/>
                  </a:lnTo>
                  <a:lnTo>
                    <a:pt x="7950037" y="394629"/>
                  </a:lnTo>
                  <a:lnTo>
                    <a:pt x="7938738" y="347364"/>
                  </a:lnTo>
                  <a:lnTo>
                    <a:pt x="7923321" y="302400"/>
                  </a:lnTo>
                  <a:lnTo>
                    <a:pt x="7904018" y="259931"/>
                  </a:lnTo>
                  <a:lnTo>
                    <a:pt x="7881061" y="220148"/>
                  </a:lnTo>
                  <a:lnTo>
                    <a:pt x="7854681" y="183243"/>
                  </a:lnTo>
                  <a:lnTo>
                    <a:pt x="7825111" y="149408"/>
                  </a:lnTo>
                  <a:lnTo>
                    <a:pt x="7792582" y="118834"/>
                  </a:lnTo>
                  <a:lnTo>
                    <a:pt x="7757326" y="91715"/>
                  </a:lnTo>
                  <a:lnTo>
                    <a:pt x="7719575" y="68241"/>
                  </a:lnTo>
                  <a:lnTo>
                    <a:pt x="7679561" y="48605"/>
                  </a:lnTo>
                  <a:lnTo>
                    <a:pt x="7637515" y="32998"/>
                  </a:lnTo>
                  <a:lnTo>
                    <a:pt x="7593670" y="21613"/>
                  </a:lnTo>
                  <a:lnTo>
                    <a:pt x="7548257" y="14641"/>
                  </a:lnTo>
                  <a:lnTo>
                    <a:pt x="7501508" y="12274"/>
                  </a:lnTo>
                  <a:lnTo>
                    <a:pt x="7606190" y="12274"/>
                  </a:lnTo>
                  <a:lnTo>
                    <a:pt x="7674363" y="33150"/>
                  </a:lnTo>
                  <a:lnTo>
                    <a:pt x="7713578" y="51108"/>
                  </a:lnTo>
                  <a:lnTo>
                    <a:pt x="7750797" y="72604"/>
                  </a:lnTo>
                  <a:lnTo>
                    <a:pt x="7785822" y="97473"/>
                  </a:lnTo>
                  <a:lnTo>
                    <a:pt x="7818453" y="125550"/>
                  </a:lnTo>
                  <a:lnTo>
                    <a:pt x="7848492" y="156668"/>
                  </a:lnTo>
                  <a:lnTo>
                    <a:pt x="7875741" y="190663"/>
                  </a:lnTo>
                  <a:lnTo>
                    <a:pt x="7900000" y="227370"/>
                  </a:lnTo>
                  <a:lnTo>
                    <a:pt x="7921072" y="266623"/>
                  </a:lnTo>
                  <a:lnTo>
                    <a:pt x="7938758" y="308257"/>
                  </a:lnTo>
                  <a:lnTo>
                    <a:pt x="7952860" y="352107"/>
                  </a:lnTo>
                  <a:lnTo>
                    <a:pt x="7963178" y="398008"/>
                  </a:lnTo>
                  <a:lnTo>
                    <a:pt x="7969515" y="445793"/>
                  </a:lnTo>
                  <a:lnTo>
                    <a:pt x="7971671" y="495299"/>
                  </a:lnTo>
                  <a:lnTo>
                    <a:pt x="7969515" y="544805"/>
                  </a:lnTo>
                  <a:lnTo>
                    <a:pt x="7963178" y="592591"/>
                  </a:lnTo>
                  <a:lnTo>
                    <a:pt x="7952860" y="638492"/>
                  </a:lnTo>
                  <a:lnTo>
                    <a:pt x="7938758" y="682342"/>
                  </a:lnTo>
                  <a:lnTo>
                    <a:pt x="7921072" y="723976"/>
                  </a:lnTo>
                  <a:lnTo>
                    <a:pt x="7900000" y="763229"/>
                  </a:lnTo>
                  <a:lnTo>
                    <a:pt x="7875741" y="799936"/>
                  </a:lnTo>
                  <a:lnTo>
                    <a:pt x="7848492" y="833931"/>
                  </a:lnTo>
                  <a:lnTo>
                    <a:pt x="7818453" y="865049"/>
                  </a:lnTo>
                  <a:lnTo>
                    <a:pt x="7785822" y="893126"/>
                  </a:lnTo>
                  <a:lnTo>
                    <a:pt x="7750797" y="917995"/>
                  </a:lnTo>
                  <a:lnTo>
                    <a:pt x="7713578" y="939491"/>
                  </a:lnTo>
                  <a:lnTo>
                    <a:pt x="7674363" y="957449"/>
                  </a:lnTo>
                  <a:lnTo>
                    <a:pt x="7633349" y="971705"/>
                  </a:lnTo>
                  <a:lnTo>
                    <a:pt x="7606190" y="978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562517" y="2444068"/>
            <a:ext cx="1943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35" b="1"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50605" marR="5080">
              <a:lnSpc>
                <a:spcPct val="114599"/>
              </a:lnSpc>
              <a:spcBef>
                <a:spcPts val="100"/>
              </a:spcBef>
            </a:pPr>
            <a:r>
              <a:rPr dirty="0" spc="175"/>
              <a:t>Seberapa </a:t>
            </a:r>
            <a:r>
              <a:rPr dirty="0" spc="85"/>
              <a:t>sering </a:t>
            </a:r>
            <a:r>
              <a:rPr dirty="0" spc="5"/>
              <a:t>muncul </a:t>
            </a:r>
            <a:r>
              <a:rPr dirty="0" spc="10"/>
              <a:t> </a:t>
            </a:r>
            <a:r>
              <a:rPr dirty="0" spc="75"/>
              <a:t>Abusive</a:t>
            </a:r>
            <a:r>
              <a:rPr dirty="0" spc="-105"/>
              <a:t> </a:t>
            </a:r>
            <a:r>
              <a:rPr dirty="0" spc="125"/>
              <a:t>dan</a:t>
            </a:r>
            <a:r>
              <a:rPr dirty="0" spc="-105"/>
              <a:t> </a:t>
            </a:r>
            <a:r>
              <a:rPr dirty="0" spc="125"/>
              <a:t>Hate</a:t>
            </a:r>
            <a:r>
              <a:rPr dirty="0" spc="-105"/>
              <a:t> </a:t>
            </a:r>
            <a:r>
              <a:rPr dirty="0" spc="155"/>
              <a:t>Speech</a:t>
            </a:r>
            <a:r>
              <a:rPr dirty="0" spc="-100"/>
              <a:t> </a:t>
            </a:r>
            <a:r>
              <a:rPr dirty="0" spc="415"/>
              <a:t>?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743205" y="3794585"/>
            <a:ext cx="7971790" cy="990600"/>
            <a:chOff x="8743205" y="3794585"/>
            <a:chExt cx="7971790" cy="990600"/>
          </a:xfrm>
        </p:grpSpPr>
        <p:sp>
          <p:nvSpPr>
            <p:cNvPr id="9" name="object 9"/>
            <p:cNvSpPr/>
            <p:nvPr/>
          </p:nvSpPr>
          <p:spPr>
            <a:xfrm>
              <a:off x="8749363" y="3800723"/>
              <a:ext cx="7959725" cy="978535"/>
            </a:xfrm>
            <a:custGeom>
              <a:avLst/>
              <a:gdLst/>
              <a:ahLst/>
              <a:cxnLst/>
              <a:rect l="l" t="t" r="r" b="b"/>
              <a:pathLst>
                <a:path w="7959725" h="978535">
                  <a:moveTo>
                    <a:pt x="7495350" y="978325"/>
                  </a:moveTo>
                  <a:lnTo>
                    <a:pt x="464004" y="978325"/>
                  </a:lnTo>
                  <a:lnTo>
                    <a:pt x="416557" y="975930"/>
                  </a:lnTo>
                  <a:lnTo>
                    <a:pt x="370482" y="968876"/>
                  </a:lnTo>
                  <a:lnTo>
                    <a:pt x="326011" y="957355"/>
                  </a:lnTo>
                  <a:lnTo>
                    <a:pt x="283379" y="941562"/>
                  </a:lnTo>
                  <a:lnTo>
                    <a:pt x="242818" y="921688"/>
                  </a:lnTo>
                  <a:lnTo>
                    <a:pt x="204560" y="897929"/>
                  </a:lnTo>
                  <a:lnTo>
                    <a:pt x="168841" y="870477"/>
                  </a:lnTo>
                  <a:lnTo>
                    <a:pt x="135891" y="839526"/>
                  </a:lnTo>
                  <a:lnTo>
                    <a:pt x="105945" y="805270"/>
                  </a:lnTo>
                  <a:lnTo>
                    <a:pt x="79236" y="767901"/>
                  </a:lnTo>
                  <a:lnTo>
                    <a:pt x="55996" y="727613"/>
                  </a:lnTo>
                  <a:lnTo>
                    <a:pt x="36459" y="684600"/>
                  </a:lnTo>
                  <a:lnTo>
                    <a:pt x="20857" y="639054"/>
                  </a:lnTo>
                  <a:lnTo>
                    <a:pt x="9425" y="591171"/>
                  </a:lnTo>
                  <a:lnTo>
                    <a:pt x="2395" y="541142"/>
                  </a:lnTo>
                  <a:lnTo>
                    <a:pt x="0" y="489162"/>
                  </a:lnTo>
                  <a:lnTo>
                    <a:pt x="2395" y="437172"/>
                  </a:lnTo>
                  <a:lnTo>
                    <a:pt x="9425" y="387136"/>
                  </a:lnTo>
                  <a:lnTo>
                    <a:pt x="20857" y="339247"/>
                  </a:lnTo>
                  <a:lnTo>
                    <a:pt x="36459" y="293699"/>
                  </a:lnTo>
                  <a:lnTo>
                    <a:pt x="55996" y="250684"/>
                  </a:lnTo>
                  <a:lnTo>
                    <a:pt x="79236" y="210397"/>
                  </a:lnTo>
                  <a:lnTo>
                    <a:pt x="105945" y="173029"/>
                  </a:lnTo>
                  <a:lnTo>
                    <a:pt x="135891" y="138775"/>
                  </a:lnTo>
                  <a:lnTo>
                    <a:pt x="168841" y="107827"/>
                  </a:lnTo>
                  <a:lnTo>
                    <a:pt x="204560" y="80379"/>
                  </a:lnTo>
                  <a:lnTo>
                    <a:pt x="242818" y="56623"/>
                  </a:lnTo>
                  <a:lnTo>
                    <a:pt x="283379" y="36754"/>
                  </a:lnTo>
                  <a:lnTo>
                    <a:pt x="326011" y="20964"/>
                  </a:lnTo>
                  <a:lnTo>
                    <a:pt x="370482" y="9446"/>
                  </a:lnTo>
                  <a:lnTo>
                    <a:pt x="416557" y="2393"/>
                  </a:lnTo>
                  <a:lnTo>
                    <a:pt x="464004" y="0"/>
                  </a:lnTo>
                  <a:lnTo>
                    <a:pt x="7495350" y="0"/>
                  </a:lnTo>
                  <a:lnTo>
                    <a:pt x="7542787" y="2393"/>
                  </a:lnTo>
                  <a:lnTo>
                    <a:pt x="7588855" y="9446"/>
                  </a:lnTo>
                  <a:lnTo>
                    <a:pt x="7633320" y="20964"/>
                  </a:lnTo>
                  <a:lnTo>
                    <a:pt x="7675949" y="36754"/>
                  </a:lnTo>
                  <a:lnTo>
                    <a:pt x="7716509" y="56623"/>
                  </a:lnTo>
                  <a:lnTo>
                    <a:pt x="7754767" y="80379"/>
                  </a:lnTo>
                  <a:lnTo>
                    <a:pt x="7790488" y="107827"/>
                  </a:lnTo>
                  <a:lnTo>
                    <a:pt x="7823440" y="138775"/>
                  </a:lnTo>
                  <a:lnTo>
                    <a:pt x="7853389" y="173029"/>
                  </a:lnTo>
                  <a:lnTo>
                    <a:pt x="7880102" y="210397"/>
                  </a:lnTo>
                  <a:lnTo>
                    <a:pt x="7903346" y="250684"/>
                  </a:lnTo>
                  <a:lnTo>
                    <a:pt x="7922887" y="293699"/>
                  </a:lnTo>
                  <a:lnTo>
                    <a:pt x="7938491" y="339247"/>
                  </a:lnTo>
                  <a:lnTo>
                    <a:pt x="7949926" y="387136"/>
                  </a:lnTo>
                  <a:lnTo>
                    <a:pt x="7956959" y="437172"/>
                  </a:lnTo>
                  <a:lnTo>
                    <a:pt x="7959354" y="489162"/>
                  </a:lnTo>
                  <a:lnTo>
                    <a:pt x="7956959" y="541142"/>
                  </a:lnTo>
                  <a:lnTo>
                    <a:pt x="7949926" y="591171"/>
                  </a:lnTo>
                  <a:lnTo>
                    <a:pt x="7938491" y="639054"/>
                  </a:lnTo>
                  <a:lnTo>
                    <a:pt x="7922887" y="684600"/>
                  </a:lnTo>
                  <a:lnTo>
                    <a:pt x="7903346" y="727613"/>
                  </a:lnTo>
                  <a:lnTo>
                    <a:pt x="7880102" y="767901"/>
                  </a:lnTo>
                  <a:lnTo>
                    <a:pt x="7853389" y="805270"/>
                  </a:lnTo>
                  <a:lnTo>
                    <a:pt x="7823440" y="839526"/>
                  </a:lnTo>
                  <a:lnTo>
                    <a:pt x="7790488" y="870477"/>
                  </a:lnTo>
                  <a:lnTo>
                    <a:pt x="7754767" y="897929"/>
                  </a:lnTo>
                  <a:lnTo>
                    <a:pt x="7716509" y="921688"/>
                  </a:lnTo>
                  <a:lnTo>
                    <a:pt x="7675949" y="941562"/>
                  </a:lnTo>
                  <a:lnTo>
                    <a:pt x="7633320" y="957355"/>
                  </a:lnTo>
                  <a:lnTo>
                    <a:pt x="7588855" y="968876"/>
                  </a:lnTo>
                  <a:lnTo>
                    <a:pt x="7542787" y="975930"/>
                  </a:lnTo>
                  <a:lnTo>
                    <a:pt x="7495350" y="97832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43205" y="3794585"/>
              <a:ext cx="7971790" cy="990600"/>
            </a:xfrm>
            <a:custGeom>
              <a:avLst/>
              <a:gdLst/>
              <a:ahLst/>
              <a:cxnLst/>
              <a:rect l="l" t="t" r="r" b="b"/>
              <a:pathLst>
                <a:path w="7971790" h="990600">
                  <a:moveTo>
                    <a:pt x="7501508" y="990599"/>
                  </a:moveTo>
                  <a:lnTo>
                    <a:pt x="470163" y="990599"/>
                  </a:lnTo>
                  <a:lnTo>
                    <a:pt x="424947" y="988445"/>
                  </a:lnTo>
                  <a:lnTo>
                    <a:pt x="380934" y="982092"/>
                  </a:lnTo>
                  <a:lnTo>
                    <a:pt x="338321" y="971705"/>
                  </a:lnTo>
                  <a:lnTo>
                    <a:pt x="297308" y="957449"/>
                  </a:lnTo>
                  <a:lnTo>
                    <a:pt x="258092" y="939491"/>
                  </a:lnTo>
                  <a:lnTo>
                    <a:pt x="220873" y="917995"/>
                  </a:lnTo>
                  <a:lnTo>
                    <a:pt x="185849" y="893126"/>
                  </a:lnTo>
                  <a:lnTo>
                    <a:pt x="153218" y="865049"/>
                  </a:lnTo>
                  <a:lnTo>
                    <a:pt x="123178" y="833931"/>
                  </a:lnTo>
                  <a:lnTo>
                    <a:pt x="95930" y="799936"/>
                  </a:lnTo>
                  <a:lnTo>
                    <a:pt x="71670" y="763229"/>
                  </a:lnTo>
                  <a:lnTo>
                    <a:pt x="50598" y="723976"/>
                  </a:lnTo>
                  <a:lnTo>
                    <a:pt x="32912" y="682342"/>
                  </a:lnTo>
                  <a:lnTo>
                    <a:pt x="18811" y="638492"/>
                  </a:lnTo>
                  <a:lnTo>
                    <a:pt x="8492" y="592591"/>
                  </a:lnTo>
                  <a:lnTo>
                    <a:pt x="2156" y="544805"/>
                  </a:lnTo>
                  <a:lnTo>
                    <a:pt x="0" y="495299"/>
                  </a:lnTo>
                  <a:lnTo>
                    <a:pt x="2156" y="445793"/>
                  </a:lnTo>
                  <a:lnTo>
                    <a:pt x="8492" y="398008"/>
                  </a:lnTo>
                  <a:lnTo>
                    <a:pt x="18811" y="352107"/>
                  </a:lnTo>
                  <a:lnTo>
                    <a:pt x="32912" y="308257"/>
                  </a:lnTo>
                  <a:lnTo>
                    <a:pt x="50598" y="266623"/>
                  </a:lnTo>
                  <a:lnTo>
                    <a:pt x="71670" y="227370"/>
                  </a:lnTo>
                  <a:lnTo>
                    <a:pt x="95930" y="190663"/>
                  </a:lnTo>
                  <a:lnTo>
                    <a:pt x="123178" y="156668"/>
                  </a:lnTo>
                  <a:lnTo>
                    <a:pt x="153218" y="125550"/>
                  </a:lnTo>
                  <a:lnTo>
                    <a:pt x="185849" y="97473"/>
                  </a:lnTo>
                  <a:lnTo>
                    <a:pt x="220873" y="72604"/>
                  </a:lnTo>
                  <a:lnTo>
                    <a:pt x="258092" y="51108"/>
                  </a:lnTo>
                  <a:lnTo>
                    <a:pt x="297308" y="33150"/>
                  </a:lnTo>
                  <a:lnTo>
                    <a:pt x="338321" y="18894"/>
                  </a:lnTo>
                  <a:lnTo>
                    <a:pt x="380934" y="8507"/>
                  </a:lnTo>
                  <a:lnTo>
                    <a:pt x="424947" y="2154"/>
                  </a:lnTo>
                  <a:lnTo>
                    <a:pt x="470163" y="0"/>
                  </a:lnTo>
                  <a:lnTo>
                    <a:pt x="7501508" y="0"/>
                  </a:lnTo>
                  <a:lnTo>
                    <a:pt x="7546723" y="2154"/>
                  </a:lnTo>
                  <a:lnTo>
                    <a:pt x="7590737" y="8507"/>
                  </a:lnTo>
                  <a:lnTo>
                    <a:pt x="7606190" y="12274"/>
                  </a:lnTo>
                  <a:lnTo>
                    <a:pt x="470163" y="12274"/>
                  </a:lnTo>
                  <a:lnTo>
                    <a:pt x="423414" y="14641"/>
                  </a:lnTo>
                  <a:lnTo>
                    <a:pt x="378001" y="21613"/>
                  </a:lnTo>
                  <a:lnTo>
                    <a:pt x="334155" y="32998"/>
                  </a:lnTo>
                  <a:lnTo>
                    <a:pt x="292110" y="48605"/>
                  </a:lnTo>
                  <a:lnTo>
                    <a:pt x="252096" y="68241"/>
                  </a:lnTo>
                  <a:lnTo>
                    <a:pt x="214345" y="91715"/>
                  </a:lnTo>
                  <a:lnTo>
                    <a:pt x="179089" y="118834"/>
                  </a:lnTo>
                  <a:lnTo>
                    <a:pt x="146560" y="149408"/>
                  </a:lnTo>
                  <a:lnTo>
                    <a:pt x="116990" y="183243"/>
                  </a:lnTo>
                  <a:lnTo>
                    <a:pt x="90610" y="220148"/>
                  </a:lnTo>
                  <a:lnTo>
                    <a:pt x="67653" y="259931"/>
                  </a:lnTo>
                  <a:lnTo>
                    <a:pt x="48349" y="302400"/>
                  </a:lnTo>
                  <a:lnTo>
                    <a:pt x="32932" y="347364"/>
                  </a:lnTo>
                  <a:lnTo>
                    <a:pt x="21633" y="394629"/>
                  </a:lnTo>
                  <a:lnTo>
                    <a:pt x="14684" y="444005"/>
                  </a:lnTo>
                  <a:lnTo>
                    <a:pt x="12315" y="495299"/>
                  </a:lnTo>
                  <a:lnTo>
                    <a:pt x="14684" y="546594"/>
                  </a:lnTo>
                  <a:lnTo>
                    <a:pt x="21633" y="595970"/>
                  </a:lnTo>
                  <a:lnTo>
                    <a:pt x="32932" y="643235"/>
                  </a:lnTo>
                  <a:lnTo>
                    <a:pt x="48349" y="688199"/>
                  </a:lnTo>
                  <a:lnTo>
                    <a:pt x="67653" y="730668"/>
                  </a:lnTo>
                  <a:lnTo>
                    <a:pt x="90610" y="770451"/>
                  </a:lnTo>
                  <a:lnTo>
                    <a:pt x="116990" y="807356"/>
                  </a:lnTo>
                  <a:lnTo>
                    <a:pt x="146560" y="841191"/>
                  </a:lnTo>
                  <a:lnTo>
                    <a:pt x="179089" y="871764"/>
                  </a:lnTo>
                  <a:lnTo>
                    <a:pt x="214345" y="898884"/>
                  </a:lnTo>
                  <a:lnTo>
                    <a:pt x="252096" y="922358"/>
                  </a:lnTo>
                  <a:lnTo>
                    <a:pt x="292110" y="941994"/>
                  </a:lnTo>
                  <a:lnTo>
                    <a:pt x="334155" y="957601"/>
                  </a:lnTo>
                  <a:lnTo>
                    <a:pt x="378001" y="968986"/>
                  </a:lnTo>
                  <a:lnTo>
                    <a:pt x="423414" y="975958"/>
                  </a:lnTo>
                  <a:lnTo>
                    <a:pt x="470163" y="978325"/>
                  </a:lnTo>
                  <a:lnTo>
                    <a:pt x="7606190" y="978325"/>
                  </a:lnTo>
                  <a:lnTo>
                    <a:pt x="7590737" y="982092"/>
                  </a:lnTo>
                  <a:lnTo>
                    <a:pt x="7546723" y="988445"/>
                  </a:lnTo>
                  <a:lnTo>
                    <a:pt x="7501508" y="990599"/>
                  </a:lnTo>
                  <a:close/>
                </a:path>
                <a:path w="7971790" h="990600">
                  <a:moveTo>
                    <a:pt x="7606190" y="978325"/>
                  </a:moveTo>
                  <a:lnTo>
                    <a:pt x="7501508" y="978325"/>
                  </a:lnTo>
                  <a:lnTo>
                    <a:pt x="7548257" y="975958"/>
                  </a:lnTo>
                  <a:lnTo>
                    <a:pt x="7593670" y="968986"/>
                  </a:lnTo>
                  <a:lnTo>
                    <a:pt x="7637515" y="957601"/>
                  </a:lnTo>
                  <a:lnTo>
                    <a:pt x="7679561" y="941994"/>
                  </a:lnTo>
                  <a:lnTo>
                    <a:pt x="7719575" y="922358"/>
                  </a:lnTo>
                  <a:lnTo>
                    <a:pt x="7757326" y="898884"/>
                  </a:lnTo>
                  <a:lnTo>
                    <a:pt x="7792582" y="871764"/>
                  </a:lnTo>
                  <a:lnTo>
                    <a:pt x="7825111" y="841191"/>
                  </a:lnTo>
                  <a:lnTo>
                    <a:pt x="7854681" y="807356"/>
                  </a:lnTo>
                  <a:lnTo>
                    <a:pt x="7881061" y="770451"/>
                  </a:lnTo>
                  <a:lnTo>
                    <a:pt x="7904018" y="730668"/>
                  </a:lnTo>
                  <a:lnTo>
                    <a:pt x="7923321" y="688199"/>
                  </a:lnTo>
                  <a:lnTo>
                    <a:pt x="7938738" y="643235"/>
                  </a:lnTo>
                  <a:lnTo>
                    <a:pt x="7950037" y="595970"/>
                  </a:lnTo>
                  <a:lnTo>
                    <a:pt x="7956987" y="546594"/>
                  </a:lnTo>
                  <a:lnTo>
                    <a:pt x="7959355" y="495299"/>
                  </a:lnTo>
                  <a:lnTo>
                    <a:pt x="7956987" y="444005"/>
                  </a:lnTo>
                  <a:lnTo>
                    <a:pt x="7950037" y="394629"/>
                  </a:lnTo>
                  <a:lnTo>
                    <a:pt x="7938738" y="347364"/>
                  </a:lnTo>
                  <a:lnTo>
                    <a:pt x="7923321" y="302400"/>
                  </a:lnTo>
                  <a:lnTo>
                    <a:pt x="7904018" y="259931"/>
                  </a:lnTo>
                  <a:lnTo>
                    <a:pt x="7881061" y="220148"/>
                  </a:lnTo>
                  <a:lnTo>
                    <a:pt x="7854681" y="183243"/>
                  </a:lnTo>
                  <a:lnTo>
                    <a:pt x="7825111" y="149408"/>
                  </a:lnTo>
                  <a:lnTo>
                    <a:pt x="7792582" y="118834"/>
                  </a:lnTo>
                  <a:lnTo>
                    <a:pt x="7757326" y="91715"/>
                  </a:lnTo>
                  <a:lnTo>
                    <a:pt x="7719575" y="68241"/>
                  </a:lnTo>
                  <a:lnTo>
                    <a:pt x="7679561" y="48605"/>
                  </a:lnTo>
                  <a:lnTo>
                    <a:pt x="7637515" y="32998"/>
                  </a:lnTo>
                  <a:lnTo>
                    <a:pt x="7593670" y="21613"/>
                  </a:lnTo>
                  <a:lnTo>
                    <a:pt x="7548257" y="14641"/>
                  </a:lnTo>
                  <a:lnTo>
                    <a:pt x="7501508" y="12274"/>
                  </a:lnTo>
                  <a:lnTo>
                    <a:pt x="7606190" y="12274"/>
                  </a:lnTo>
                  <a:lnTo>
                    <a:pt x="7674363" y="33150"/>
                  </a:lnTo>
                  <a:lnTo>
                    <a:pt x="7713578" y="51108"/>
                  </a:lnTo>
                  <a:lnTo>
                    <a:pt x="7750797" y="72604"/>
                  </a:lnTo>
                  <a:lnTo>
                    <a:pt x="7785822" y="97473"/>
                  </a:lnTo>
                  <a:lnTo>
                    <a:pt x="7818453" y="125550"/>
                  </a:lnTo>
                  <a:lnTo>
                    <a:pt x="7848492" y="156668"/>
                  </a:lnTo>
                  <a:lnTo>
                    <a:pt x="7875741" y="190663"/>
                  </a:lnTo>
                  <a:lnTo>
                    <a:pt x="7900000" y="227370"/>
                  </a:lnTo>
                  <a:lnTo>
                    <a:pt x="7921072" y="266623"/>
                  </a:lnTo>
                  <a:lnTo>
                    <a:pt x="7938758" y="308257"/>
                  </a:lnTo>
                  <a:lnTo>
                    <a:pt x="7952860" y="352107"/>
                  </a:lnTo>
                  <a:lnTo>
                    <a:pt x="7963178" y="398008"/>
                  </a:lnTo>
                  <a:lnTo>
                    <a:pt x="7969515" y="445793"/>
                  </a:lnTo>
                  <a:lnTo>
                    <a:pt x="7971671" y="495299"/>
                  </a:lnTo>
                  <a:lnTo>
                    <a:pt x="7969515" y="544805"/>
                  </a:lnTo>
                  <a:lnTo>
                    <a:pt x="7963178" y="592591"/>
                  </a:lnTo>
                  <a:lnTo>
                    <a:pt x="7952860" y="638492"/>
                  </a:lnTo>
                  <a:lnTo>
                    <a:pt x="7938758" y="682342"/>
                  </a:lnTo>
                  <a:lnTo>
                    <a:pt x="7921072" y="723976"/>
                  </a:lnTo>
                  <a:lnTo>
                    <a:pt x="7900000" y="763229"/>
                  </a:lnTo>
                  <a:lnTo>
                    <a:pt x="7875741" y="799936"/>
                  </a:lnTo>
                  <a:lnTo>
                    <a:pt x="7848492" y="833931"/>
                  </a:lnTo>
                  <a:lnTo>
                    <a:pt x="7818453" y="865049"/>
                  </a:lnTo>
                  <a:lnTo>
                    <a:pt x="7785822" y="893126"/>
                  </a:lnTo>
                  <a:lnTo>
                    <a:pt x="7750797" y="917995"/>
                  </a:lnTo>
                  <a:lnTo>
                    <a:pt x="7713578" y="939491"/>
                  </a:lnTo>
                  <a:lnTo>
                    <a:pt x="7674363" y="957449"/>
                  </a:lnTo>
                  <a:lnTo>
                    <a:pt x="7633349" y="971705"/>
                  </a:lnTo>
                  <a:lnTo>
                    <a:pt x="7606190" y="978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48676" y="4010877"/>
            <a:ext cx="22225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80" b="1"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2032" y="3671101"/>
            <a:ext cx="4088765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130">
                <a:latin typeface="Trebuchet MS"/>
                <a:cs typeface="Trebuchet MS"/>
              </a:rPr>
              <a:t>Kepada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siapa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tweet</a:t>
            </a:r>
            <a:r>
              <a:rPr dirty="0" sz="3000" spc="-105">
                <a:latin typeface="Trebuchet MS"/>
                <a:cs typeface="Trebuchet MS"/>
              </a:rPr>
              <a:t> </a:t>
            </a:r>
            <a:r>
              <a:rPr dirty="0" sz="3000" spc="-185">
                <a:latin typeface="Trebuchet MS"/>
                <a:cs typeface="Trebuchet MS"/>
              </a:rPr>
              <a:t>ini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dituju?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43205" y="5361394"/>
            <a:ext cx="7971790" cy="990600"/>
            <a:chOff x="8743205" y="5361394"/>
            <a:chExt cx="7971790" cy="990600"/>
          </a:xfrm>
        </p:grpSpPr>
        <p:sp>
          <p:nvSpPr>
            <p:cNvPr id="14" name="object 14"/>
            <p:cNvSpPr/>
            <p:nvPr/>
          </p:nvSpPr>
          <p:spPr>
            <a:xfrm>
              <a:off x="8749363" y="5367531"/>
              <a:ext cx="7959725" cy="978535"/>
            </a:xfrm>
            <a:custGeom>
              <a:avLst/>
              <a:gdLst/>
              <a:ahLst/>
              <a:cxnLst/>
              <a:rect l="l" t="t" r="r" b="b"/>
              <a:pathLst>
                <a:path w="7959725" h="978535">
                  <a:moveTo>
                    <a:pt x="7495350" y="978325"/>
                  </a:moveTo>
                  <a:lnTo>
                    <a:pt x="464004" y="978325"/>
                  </a:lnTo>
                  <a:lnTo>
                    <a:pt x="416557" y="975930"/>
                  </a:lnTo>
                  <a:lnTo>
                    <a:pt x="370482" y="968876"/>
                  </a:lnTo>
                  <a:lnTo>
                    <a:pt x="326011" y="957355"/>
                  </a:lnTo>
                  <a:lnTo>
                    <a:pt x="283379" y="941562"/>
                  </a:lnTo>
                  <a:lnTo>
                    <a:pt x="242818" y="921688"/>
                  </a:lnTo>
                  <a:lnTo>
                    <a:pt x="204560" y="897929"/>
                  </a:lnTo>
                  <a:lnTo>
                    <a:pt x="168841" y="870477"/>
                  </a:lnTo>
                  <a:lnTo>
                    <a:pt x="135891" y="839526"/>
                  </a:lnTo>
                  <a:lnTo>
                    <a:pt x="105945" y="805270"/>
                  </a:lnTo>
                  <a:lnTo>
                    <a:pt x="79236" y="767901"/>
                  </a:lnTo>
                  <a:lnTo>
                    <a:pt x="55996" y="727613"/>
                  </a:lnTo>
                  <a:lnTo>
                    <a:pt x="36459" y="684600"/>
                  </a:lnTo>
                  <a:lnTo>
                    <a:pt x="20857" y="639054"/>
                  </a:lnTo>
                  <a:lnTo>
                    <a:pt x="9425" y="591171"/>
                  </a:lnTo>
                  <a:lnTo>
                    <a:pt x="2395" y="541142"/>
                  </a:lnTo>
                  <a:lnTo>
                    <a:pt x="0" y="489162"/>
                  </a:lnTo>
                  <a:lnTo>
                    <a:pt x="2395" y="437172"/>
                  </a:lnTo>
                  <a:lnTo>
                    <a:pt x="9425" y="387136"/>
                  </a:lnTo>
                  <a:lnTo>
                    <a:pt x="20857" y="339247"/>
                  </a:lnTo>
                  <a:lnTo>
                    <a:pt x="36459" y="293699"/>
                  </a:lnTo>
                  <a:lnTo>
                    <a:pt x="55996" y="250684"/>
                  </a:lnTo>
                  <a:lnTo>
                    <a:pt x="79236" y="210397"/>
                  </a:lnTo>
                  <a:lnTo>
                    <a:pt x="105945" y="173029"/>
                  </a:lnTo>
                  <a:lnTo>
                    <a:pt x="135891" y="138775"/>
                  </a:lnTo>
                  <a:lnTo>
                    <a:pt x="168841" y="107827"/>
                  </a:lnTo>
                  <a:lnTo>
                    <a:pt x="204560" y="80379"/>
                  </a:lnTo>
                  <a:lnTo>
                    <a:pt x="242818" y="56623"/>
                  </a:lnTo>
                  <a:lnTo>
                    <a:pt x="283379" y="36754"/>
                  </a:lnTo>
                  <a:lnTo>
                    <a:pt x="326011" y="20964"/>
                  </a:lnTo>
                  <a:lnTo>
                    <a:pt x="370482" y="9446"/>
                  </a:lnTo>
                  <a:lnTo>
                    <a:pt x="416557" y="2393"/>
                  </a:lnTo>
                  <a:lnTo>
                    <a:pt x="464004" y="0"/>
                  </a:lnTo>
                  <a:lnTo>
                    <a:pt x="7495350" y="0"/>
                  </a:lnTo>
                  <a:lnTo>
                    <a:pt x="7542787" y="2393"/>
                  </a:lnTo>
                  <a:lnTo>
                    <a:pt x="7588855" y="9446"/>
                  </a:lnTo>
                  <a:lnTo>
                    <a:pt x="7633320" y="20964"/>
                  </a:lnTo>
                  <a:lnTo>
                    <a:pt x="7675949" y="36754"/>
                  </a:lnTo>
                  <a:lnTo>
                    <a:pt x="7716509" y="56623"/>
                  </a:lnTo>
                  <a:lnTo>
                    <a:pt x="7754767" y="80379"/>
                  </a:lnTo>
                  <a:lnTo>
                    <a:pt x="7790488" y="107827"/>
                  </a:lnTo>
                  <a:lnTo>
                    <a:pt x="7823440" y="138775"/>
                  </a:lnTo>
                  <a:lnTo>
                    <a:pt x="7853389" y="173029"/>
                  </a:lnTo>
                  <a:lnTo>
                    <a:pt x="7880102" y="210397"/>
                  </a:lnTo>
                  <a:lnTo>
                    <a:pt x="7903346" y="250684"/>
                  </a:lnTo>
                  <a:lnTo>
                    <a:pt x="7922887" y="293699"/>
                  </a:lnTo>
                  <a:lnTo>
                    <a:pt x="7938491" y="339247"/>
                  </a:lnTo>
                  <a:lnTo>
                    <a:pt x="7949926" y="387136"/>
                  </a:lnTo>
                  <a:lnTo>
                    <a:pt x="7956959" y="437172"/>
                  </a:lnTo>
                  <a:lnTo>
                    <a:pt x="7959354" y="489162"/>
                  </a:lnTo>
                  <a:lnTo>
                    <a:pt x="7956959" y="541142"/>
                  </a:lnTo>
                  <a:lnTo>
                    <a:pt x="7949926" y="591171"/>
                  </a:lnTo>
                  <a:lnTo>
                    <a:pt x="7938491" y="639054"/>
                  </a:lnTo>
                  <a:lnTo>
                    <a:pt x="7922887" y="684600"/>
                  </a:lnTo>
                  <a:lnTo>
                    <a:pt x="7903346" y="727613"/>
                  </a:lnTo>
                  <a:lnTo>
                    <a:pt x="7880102" y="767901"/>
                  </a:lnTo>
                  <a:lnTo>
                    <a:pt x="7853389" y="805270"/>
                  </a:lnTo>
                  <a:lnTo>
                    <a:pt x="7823440" y="839526"/>
                  </a:lnTo>
                  <a:lnTo>
                    <a:pt x="7790488" y="870477"/>
                  </a:lnTo>
                  <a:lnTo>
                    <a:pt x="7754767" y="897929"/>
                  </a:lnTo>
                  <a:lnTo>
                    <a:pt x="7716509" y="921688"/>
                  </a:lnTo>
                  <a:lnTo>
                    <a:pt x="7675949" y="941562"/>
                  </a:lnTo>
                  <a:lnTo>
                    <a:pt x="7633320" y="957355"/>
                  </a:lnTo>
                  <a:lnTo>
                    <a:pt x="7588855" y="968876"/>
                  </a:lnTo>
                  <a:lnTo>
                    <a:pt x="7542787" y="975930"/>
                  </a:lnTo>
                  <a:lnTo>
                    <a:pt x="7495350" y="97832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43205" y="5361394"/>
              <a:ext cx="7971790" cy="990600"/>
            </a:xfrm>
            <a:custGeom>
              <a:avLst/>
              <a:gdLst/>
              <a:ahLst/>
              <a:cxnLst/>
              <a:rect l="l" t="t" r="r" b="b"/>
              <a:pathLst>
                <a:path w="7971790" h="990600">
                  <a:moveTo>
                    <a:pt x="7501508" y="990599"/>
                  </a:moveTo>
                  <a:lnTo>
                    <a:pt x="470163" y="990599"/>
                  </a:lnTo>
                  <a:lnTo>
                    <a:pt x="424947" y="988445"/>
                  </a:lnTo>
                  <a:lnTo>
                    <a:pt x="380934" y="982092"/>
                  </a:lnTo>
                  <a:lnTo>
                    <a:pt x="338321" y="971705"/>
                  </a:lnTo>
                  <a:lnTo>
                    <a:pt x="297308" y="957449"/>
                  </a:lnTo>
                  <a:lnTo>
                    <a:pt x="258092" y="939491"/>
                  </a:lnTo>
                  <a:lnTo>
                    <a:pt x="220873" y="917995"/>
                  </a:lnTo>
                  <a:lnTo>
                    <a:pt x="185849" y="893126"/>
                  </a:lnTo>
                  <a:lnTo>
                    <a:pt x="153218" y="865049"/>
                  </a:lnTo>
                  <a:lnTo>
                    <a:pt x="123178" y="833931"/>
                  </a:lnTo>
                  <a:lnTo>
                    <a:pt x="95930" y="799936"/>
                  </a:lnTo>
                  <a:lnTo>
                    <a:pt x="71670" y="763229"/>
                  </a:lnTo>
                  <a:lnTo>
                    <a:pt x="50598" y="723976"/>
                  </a:lnTo>
                  <a:lnTo>
                    <a:pt x="32912" y="682342"/>
                  </a:lnTo>
                  <a:lnTo>
                    <a:pt x="18811" y="638492"/>
                  </a:lnTo>
                  <a:lnTo>
                    <a:pt x="8492" y="592591"/>
                  </a:lnTo>
                  <a:lnTo>
                    <a:pt x="2156" y="544805"/>
                  </a:lnTo>
                  <a:lnTo>
                    <a:pt x="0" y="495299"/>
                  </a:lnTo>
                  <a:lnTo>
                    <a:pt x="2156" y="445793"/>
                  </a:lnTo>
                  <a:lnTo>
                    <a:pt x="8492" y="398008"/>
                  </a:lnTo>
                  <a:lnTo>
                    <a:pt x="18811" y="352107"/>
                  </a:lnTo>
                  <a:lnTo>
                    <a:pt x="32912" y="308257"/>
                  </a:lnTo>
                  <a:lnTo>
                    <a:pt x="50598" y="266623"/>
                  </a:lnTo>
                  <a:lnTo>
                    <a:pt x="71670" y="227370"/>
                  </a:lnTo>
                  <a:lnTo>
                    <a:pt x="95930" y="190663"/>
                  </a:lnTo>
                  <a:lnTo>
                    <a:pt x="123178" y="156668"/>
                  </a:lnTo>
                  <a:lnTo>
                    <a:pt x="153218" y="125550"/>
                  </a:lnTo>
                  <a:lnTo>
                    <a:pt x="185849" y="97473"/>
                  </a:lnTo>
                  <a:lnTo>
                    <a:pt x="220873" y="72604"/>
                  </a:lnTo>
                  <a:lnTo>
                    <a:pt x="258092" y="51108"/>
                  </a:lnTo>
                  <a:lnTo>
                    <a:pt x="297308" y="33150"/>
                  </a:lnTo>
                  <a:lnTo>
                    <a:pt x="338321" y="18894"/>
                  </a:lnTo>
                  <a:lnTo>
                    <a:pt x="380934" y="8507"/>
                  </a:lnTo>
                  <a:lnTo>
                    <a:pt x="424947" y="2154"/>
                  </a:lnTo>
                  <a:lnTo>
                    <a:pt x="470163" y="0"/>
                  </a:lnTo>
                  <a:lnTo>
                    <a:pt x="7501508" y="0"/>
                  </a:lnTo>
                  <a:lnTo>
                    <a:pt x="7546723" y="2154"/>
                  </a:lnTo>
                  <a:lnTo>
                    <a:pt x="7590737" y="8507"/>
                  </a:lnTo>
                  <a:lnTo>
                    <a:pt x="7606190" y="12274"/>
                  </a:lnTo>
                  <a:lnTo>
                    <a:pt x="470163" y="12274"/>
                  </a:lnTo>
                  <a:lnTo>
                    <a:pt x="423414" y="14641"/>
                  </a:lnTo>
                  <a:lnTo>
                    <a:pt x="378001" y="21613"/>
                  </a:lnTo>
                  <a:lnTo>
                    <a:pt x="334155" y="32998"/>
                  </a:lnTo>
                  <a:lnTo>
                    <a:pt x="292110" y="48605"/>
                  </a:lnTo>
                  <a:lnTo>
                    <a:pt x="252096" y="68241"/>
                  </a:lnTo>
                  <a:lnTo>
                    <a:pt x="214345" y="91715"/>
                  </a:lnTo>
                  <a:lnTo>
                    <a:pt x="179089" y="118834"/>
                  </a:lnTo>
                  <a:lnTo>
                    <a:pt x="146560" y="149408"/>
                  </a:lnTo>
                  <a:lnTo>
                    <a:pt x="116990" y="183243"/>
                  </a:lnTo>
                  <a:lnTo>
                    <a:pt x="90610" y="220148"/>
                  </a:lnTo>
                  <a:lnTo>
                    <a:pt x="67653" y="259931"/>
                  </a:lnTo>
                  <a:lnTo>
                    <a:pt x="48349" y="302400"/>
                  </a:lnTo>
                  <a:lnTo>
                    <a:pt x="32932" y="347364"/>
                  </a:lnTo>
                  <a:lnTo>
                    <a:pt x="21633" y="394629"/>
                  </a:lnTo>
                  <a:lnTo>
                    <a:pt x="14684" y="444005"/>
                  </a:lnTo>
                  <a:lnTo>
                    <a:pt x="12315" y="495299"/>
                  </a:lnTo>
                  <a:lnTo>
                    <a:pt x="14684" y="546594"/>
                  </a:lnTo>
                  <a:lnTo>
                    <a:pt x="21633" y="595970"/>
                  </a:lnTo>
                  <a:lnTo>
                    <a:pt x="32932" y="643235"/>
                  </a:lnTo>
                  <a:lnTo>
                    <a:pt x="48349" y="688199"/>
                  </a:lnTo>
                  <a:lnTo>
                    <a:pt x="67653" y="730668"/>
                  </a:lnTo>
                  <a:lnTo>
                    <a:pt x="90610" y="770451"/>
                  </a:lnTo>
                  <a:lnTo>
                    <a:pt x="116990" y="807356"/>
                  </a:lnTo>
                  <a:lnTo>
                    <a:pt x="146560" y="841191"/>
                  </a:lnTo>
                  <a:lnTo>
                    <a:pt x="179089" y="871764"/>
                  </a:lnTo>
                  <a:lnTo>
                    <a:pt x="214345" y="898884"/>
                  </a:lnTo>
                  <a:lnTo>
                    <a:pt x="252096" y="922358"/>
                  </a:lnTo>
                  <a:lnTo>
                    <a:pt x="292110" y="941994"/>
                  </a:lnTo>
                  <a:lnTo>
                    <a:pt x="334155" y="957601"/>
                  </a:lnTo>
                  <a:lnTo>
                    <a:pt x="378001" y="968986"/>
                  </a:lnTo>
                  <a:lnTo>
                    <a:pt x="423414" y="975958"/>
                  </a:lnTo>
                  <a:lnTo>
                    <a:pt x="470163" y="978325"/>
                  </a:lnTo>
                  <a:lnTo>
                    <a:pt x="7606190" y="978325"/>
                  </a:lnTo>
                  <a:lnTo>
                    <a:pt x="7590737" y="982092"/>
                  </a:lnTo>
                  <a:lnTo>
                    <a:pt x="7546723" y="988445"/>
                  </a:lnTo>
                  <a:lnTo>
                    <a:pt x="7501508" y="990599"/>
                  </a:lnTo>
                  <a:close/>
                </a:path>
                <a:path w="7971790" h="990600">
                  <a:moveTo>
                    <a:pt x="7606190" y="978325"/>
                  </a:moveTo>
                  <a:lnTo>
                    <a:pt x="7501508" y="978325"/>
                  </a:lnTo>
                  <a:lnTo>
                    <a:pt x="7548257" y="975958"/>
                  </a:lnTo>
                  <a:lnTo>
                    <a:pt x="7593670" y="968986"/>
                  </a:lnTo>
                  <a:lnTo>
                    <a:pt x="7637515" y="957601"/>
                  </a:lnTo>
                  <a:lnTo>
                    <a:pt x="7679561" y="941994"/>
                  </a:lnTo>
                  <a:lnTo>
                    <a:pt x="7719575" y="922358"/>
                  </a:lnTo>
                  <a:lnTo>
                    <a:pt x="7757326" y="898884"/>
                  </a:lnTo>
                  <a:lnTo>
                    <a:pt x="7792582" y="871764"/>
                  </a:lnTo>
                  <a:lnTo>
                    <a:pt x="7825111" y="841191"/>
                  </a:lnTo>
                  <a:lnTo>
                    <a:pt x="7854681" y="807356"/>
                  </a:lnTo>
                  <a:lnTo>
                    <a:pt x="7881061" y="770451"/>
                  </a:lnTo>
                  <a:lnTo>
                    <a:pt x="7904018" y="730668"/>
                  </a:lnTo>
                  <a:lnTo>
                    <a:pt x="7923321" y="688199"/>
                  </a:lnTo>
                  <a:lnTo>
                    <a:pt x="7938738" y="643235"/>
                  </a:lnTo>
                  <a:lnTo>
                    <a:pt x="7950037" y="595970"/>
                  </a:lnTo>
                  <a:lnTo>
                    <a:pt x="7956987" y="546594"/>
                  </a:lnTo>
                  <a:lnTo>
                    <a:pt x="7959355" y="495299"/>
                  </a:lnTo>
                  <a:lnTo>
                    <a:pt x="7956987" y="444005"/>
                  </a:lnTo>
                  <a:lnTo>
                    <a:pt x="7950037" y="394629"/>
                  </a:lnTo>
                  <a:lnTo>
                    <a:pt x="7938738" y="347364"/>
                  </a:lnTo>
                  <a:lnTo>
                    <a:pt x="7923321" y="302400"/>
                  </a:lnTo>
                  <a:lnTo>
                    <a:pt x="7904018" y="259931"/>
                  </a:lnTo>
                  <a:lnTo>
                    <a:pt x="7881061" y="220148"/>
                  </a:lnTo>
                  <a:lnTo>
                    <a:pt x="7854681" y="183243"/>
                  </a:lnTo>
                  <a:lnTo>
                    <a:pt x="7825111" y="149408"/>
                  </a:lnTo>
                  <a:lnTo>
                    <a:pt x="7792582" y="118834"/>
                  </a:lnTo>
                  <a:lnTo>
                    <a:pt x="7757326" y="91715"/>
                  </a:lnTo>
                  <a:lnTo>
                    <a:pt x="7719575" y="68241"/>
                  </a:lnTo>
                  <a:lnTo>
                    <a:pt x="7679561" y="48605"/>
                  </a:lnTo>
                  <a:lnTo>
                    <a:pt x="7637515" y="32998"/>
                  </a:lnTo>
                  <a:lnTo>
                    <a:pt x="7593670" y="21613"/>
                  </a:lnTo>
                  <a:lnTo>
                    <a:pt x="7548257" y="14641"/>
                  </a:lnTo>
                  <a:lnTo>
                    <a:pt x="7501508" y="12274"/>
                  </a:lnTo>
                  <a:lnTo>
                    <a:pt x="7606190" y="12274"/>
                  </a:lnTo>
                  <a:lnTo>
                    <a:pt x="7674363" y="33150"/>
                  </a:lnTo>
                  <a:lnTo>
                    <a:pt x="7713578" y="51108"/>
                  </a:lnTo>
                  <a:lnTo>
                    <a:pt x="7750797" y="72604"/>
                  </a:lnTo>
                  <a:lnTo>
                    <a:pt x="7785822" y="97473"/>
                  </a:lnTo>
                  <a:lnTo>
                    <a:pt x="7818453" y="125550"/>
                  </a:lnTo>
                  <a:lnTo>
                    <a:pt x="7848492" y="156668"/>
                  </a:lnTo>
                  <a:lnTo>
                    <a:pt x="7875741" y="190663"/>
                  </a:lnTo>
                  <a:lnTo>
                    <a:pt x="7900000" y="227370"/>
                  </a:lnTo>
                  <a:lnTo>
                    <a:pt x="7921072" y="266623"/>
                  </a:lnTo>
                  <a:lnTo>
                    <a:pt x="7938758" y="308257"/>
                  </a:lnTo>
                  <a:lnTo>
                    <a:pt x="7952860" y="352107"/>
                  </a:lnTo>
                  <a:lnTo>
                    <a:pt x="7963178" y="398008"/>
                  </a:lnTo>
                  <a:lnTo>
                    <a:pt x="7969515" y="445793"/>
                  </a:lnTo>
                  <a:lnTo>
                    <a:pt x="7971671" y="495299"/>
                  </a:lnTo>
                  <a:lnTo>
                    <a:pt x="7969515" y="544805"/>
                  </a:lnTo>
                  <a:lnTo>
                    <a:pt x="7963178" y="592591"/>
                  </a:lnTo>
                  <a:lnTo>
                    <a:pt x="7952860" y="638492"/>
                  </a:lnTo>
                  <a:lnTo>
                    <a:pt x="7938758" y="682342"/>
                  </a:lnTo>
                  <a:lnTo>
                    <a:pt x="7921072" y="723976"/>
                  </a:lnTo>
                  <a:lnTo>
                    <a:pt x="7900000" y="763229"/>
                  </a:lnTo>
                  <a:lnTo>
                    <a:pt x="7875741" y="799936"/>
                  </a:lnTo>
                  <a:lnTo>
                    <a:pt x="7848492" y="833931"/>
                  </a:lnTo>
                  <a:lnTo>
                    <a:pt x="7818453" y="865049"/>
                  </a:lnTo>
                  <a:lnTo>
                    <a:pt x="7785822" y="893126"/>
                  </a:lnTo>
                  <a:lnTo>
                    <a:pt x="7750797" y="917995"/>
                  </a:lnTo>
                  <a:lnTo>
                    <a:pt x="7713578" y="939491"/>
                  </a:lnTo>
                  <a:lnTo>
                    <a:pt x="7674363" y="957449"/>
                  </a:lnTo>
                  <a:lnTo>
                    <a:pt x="7633349" y="971705"/>
                  </a:lnTo>
                  <a:lnTo>
                    <a:pt x="7606190" y="978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546890" y="5577687"/>
            <a:ext cx="2254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10" b="1"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22032" y="5237911"/>
            <a:ext cx="4987925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175">
                <a:latin typeface="Trebuchet MS"/>
                <a:cs typeface="Trebuchet MS"/>
              </a:rPr>
              <a:t>Seberapa</a:t>
            </a:r>
            <a:r>
              <a:rPr dirty="0" sz="3000" spc="-105">
                <a:latin typeface="Trebuchet MS"/>
                <a:cs typeface="Trebuchet MS"/>
              </a:rPr>
              <a:t> </a:t>
            </a:r>
            <a:r>
              <a:rPr dirty="0" sz="3000" spc="170">
                <a:latin typeface="Trebuchet MS"/>
                <a:cs typeface="Trebuchet MS"/>
              </a:rPr>
              <a:t>besar</a:t>
            </a:r>
            <a:r>
              <a:rPr dirty="0" sz="3000" spc="-105">
                <a:latin typeface="Trebuchet MS"/>
                <a:cs typeface="Trebuchet MS"/>
              </a:rPr>
              <a:t> </a:t>
            </a:r>
            <a:r>
              <a:rPr dirty="0" sz="3000" spc="-95">
                <a:latin typeface="Trebuchet MS"/>
                <a:cs typeface="Trebuchet MS"/>
              </a:rPr>
              <a:t>level</a:t>
            </a:r>
            <a:r>
              <a:rPr dirty="0" sz="3000" spc="-100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tweet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70">
                <a:latin typeface="Trebuchet MS"/>
                <a:cs typeface="Trebuchet MS"/>
              </a:rPr>
              <a:t>yang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akan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dituju?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42829" y="6950798"/>
            <a:ext cx="7972425" cy="971550"/>
            <a:chOff x="8742829" y="6950798"/>
            <a:chExt cx="7972425" cy="971550"/>
          </a:xfrm>
        </p:grpSpPr>
        <p:sp>
          <p:nvSpPr>
            <p:cNvPr id="19" name="object 19"/>
            <p:cNvSpPr/>
            <p:nvPr/>
          </p:nvSpPr>
          <p:spPr>
            <a:xfrm>
              <a:off x="8748987" y="6956957"/>
              <a:ext cx="7960359" cy="959485"/>
            </a:xfrm>
            <a:custGeom>
              <a:avLst/>
              <a:gdLst/>
              <a:ahLst/>
              <a:cxnLst/>
              <a:rect l="l" t="t" r="r" b="b"/>
              <a:pathLst>
                <a:path w="7960359" h="959484">
                  <a:moveTo>
                    <a:pt x="7496058" y="959214"/>
                  </a:moveTo>
                  <a:lnTo>
                    <a:pt x="464048" y="959214"/>
                  </a:lnTo>
                  <a:lnTo>
                    <a:pt x="416597" y="956814"/>
                  </a:lnTo>
                  <a:lnTo>
                    <a:pt x="370517" y="949754"/>
                  </a:lnTo>
                  <a:lnTo>
                    <a:pt x="326042" y="938244"/>
                  </a:lnTo>
                  <a:lnTo>
                    <a:pt x="283406" y="922497"/>
                  </a:lnTo>
                  <a:lnTo>
                    <a:pt x="242841" y="902721"/>
                  </a:lnTo>
                  <a:lnTo>
                    <a:pt x="204580" y="879128"/>
                  </a:lnTo>
                  <a:lnTo>
                    <a:pt x="168857" y="851929"/>
                  </a:lnTo>
                  <a:lnTo>
                    <a:pt x="135904" y="821334"/>
                  </a:lnTo>
                  <a:lnTo>
                    <a:pt x="105955" y="787554"/>
                  </a:lnTo>
                  <a:lnTo>
                    <a:pt x="79243" y="750800"/>
                  </a:lnTo>
                  <a:lnTo>
                    <a:pt x="56001" y="711281"/>
                  </a:lnTo>
                  <a:lnTo>
                    <a:pt x="36462" y="669210"/>
                  </a:lnTo>
                  <a:lnTo>
                    <a:pt x="20859" y="624796"/>
                  </a:lnTo>
                  <a:lnTo>
                    <a:pt x="9426" y="578250"/>
                  </a:lnTo>
                  <a:lnTo>
                    <a:pt x="2395" y="529784"/>
                  </a:lnTo>
                  <a:lnTo>
                    <a:pt x="0" y="479607"/>
                  </a:lnTo>
                  <a:lnTo>
                    <a:pt x="2395" y="429419"/>
                  </a:lnTo>
                  <a:lnTo>
                    <a:pt x="9426" y="380945"/>
                  </a:lnTo>
                  <a:lnTo>
                    <a:pt x="20859" y="334395"/>
                  </a:lnTo>
                  <a:lnTo>
                    <a:pt x="36462" y="289978"/>
                  </a:lnTo>
                  <a:lnTo>
                    <a:pt x="56001" y="247905"/>
                  </a:lnTo>
                  <a:lnTo>
                    <a:pt x="79243" y="208387"/>
                  </a:lnTo>
                  <a:lnTo>
                    <a:pt x="105955" y="171634"/>
                  </a:lnTo>
                  <a:lnTo>
                    <a:pt x="135904" y="137856"/>
                  </a:lnTo>
                  <a:lnTo>
                    <a:pt x="168857" y="107264"/>
                  </a:lnTo>
                  <a:lnTo>
                    <a:pt x="204580" y="80069"/>
                  </a:lnTo>
                  <a:lnTo>
                    <a:pt x="242841" y="56480"/>
                  </a:lnTo>
                  <a:lnTo>
                    <a:pt x="283406" y="36708"/>
                  </a:lnTo>
                  <a:lnTo>
                    <a:pt x="326042" y="20964"/>
                  </a:lnTo>
                  <a:lnTo>
                    <a:pt x="370517" y="9457"/>
                  </a:lnTo>
                  <a:lnTo>
                    <a:pt x="416597" y="2399"/>
                  </a:lnTo>
                  <a:lnTo>
                    <a:pt x="464048" y="0"/>
                  </a:lnTo>
                  <a:lnTo>
                    <a:pt x="7496058" y="0"/>
                  </a:lnTo>
                  <a:lnTo>
                    <a:pt x="7543499" y="2399"/>
                  </a:lnTo>
                  <a:lnTo>
                    <a:pt x="7589571" y="9457"/>
                  </a:lnTo>
                  <a:lnTo>
                    <a:pt x="7634041" y="20964"/>
                  </a:lnTo>
                  <a:lnTo>
                    <a:pt x="7676674" y="36708"/>
                  </a:lnTo>
                  <a:lnTo>
                    <a:pt x="7717238" y="56480"/>
                  </a:lnTo>
                  <a:lnTo>
                    <a:pt x="7755499" y="80069"/>
                  </a:lnTo>
                  <a:lnTo>
                    <a:pt x="7791224" y="107264"/>
                  </a:lnTo>
                  <a:lnTo>
                    <a:pt x="7824179" y="137856"/>
                  </a:lnTo>
                  <a:lnTo>
                    <a:pt x="7854131" y="171634"/>
                  </a:lnTo>
                  <a:lnTo>
                    <a:pt x="7880847" y="208387"/>
                  </a:lnTo>
                  <a:lnTo>
                    <a:pt x="7904092" y="247905"/>
                  </a:lnTo>
                  <a:lnTo>
                    <a:pt x="7923635" y="289978"/>
                  </a:lnTo>
                  <a:lnTo>
                    <a:pt x="7939241" y="334395"/>
                  </a:lnTo>
                  <a:lnTo>
                    <a:pt x="7950677" y="380945"/>
                  </a:lnTo>
                  <a:lnTo>
                    <a:pt x="7957710" y="429419"/>
                  </a:lnTo>
                  <a:lnTo>
                    <a:pt x="7960106" y="479607"/>
                  </a:lnTo>
                  <a:lnTo>
                    <a:pt x="7957710" y="529784"/>
                  </a:lnTo>
                  <a:lnTo>
                    <a:pt x="7950677" y="578250"/>
                  </a:lnTo>
                  <a:lnTo>
                    <a:pt x="7939241" y="624796"/>
                  </a:lnTo>
                  <a:lnTo>
                    <a:pt x="7923635" y="669210"/>
                  </a:lnTo>
                  <a:lnTo>
                    <a:pt x="7904092" y="711281"/>
                  </a:lnTo>
                  <a:lnTo>
                    <a:pt x="7880847" y="750800"/>
                  </a:lnTo>
                  <a:lnTo>
                    <a:pt x="7854131" y="787554"/>
                  </a:lnTo>
                  <a:lnTo>
                    <a:pt x="7824179" y="821334"/>
                  </a:lnTo>
                  <a:lnTo>
                    <a:pt x="7791224" y="851929"/>
                  </a:lnTo>
                  <a:lnTo>
                    <a:pt x="7755499" y="879128"/>
                  </a:lnTo>
                  <a:lnTo>
                    <a:pt x="7717238" y="902721"/>
                  </a:lnTo>
                  <a:lnTo>
                    <a:pt x="7676674" y="922497"/>
                  </a:lnTo>
                  <a:lnTo>
                    <a:pt x="7634041" y="938244"/>
                  </a:lnTo>
                  <a:lnTo>
                    <a:pt x="7589571" y="949754"/>
                  </a:lnTo>
                  <a:lnTo>
                    <a:pt x="7543499" y="956814"/>
                  </a:lnTo>
                  <a:lnTo>
                    <a:pt x="7496058" y="959214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742829" y="6950798"/>
              <a:ext cx="7972425" cy="971550"/>
            </a:xfrm>
            <a:custGeom>
              <a:avLst/>
              <a:gdLst/>
              <a:ahLst/>
              <a:cxnLst/>
              <a:rect l="l" t="t" r="r" b="b"/>
              <a:pathLst>
                <a:path w="7972425" h="971550">
                  <a:moveTo>
                    <a:pt x="7502216" y="971532"/>
                  </a:moveTo>
                  <a:lnTo>
                    <a:pt x="470207" y="971532"/>
                  </a:lnTo>
                  <a:lnTo>
                    <a:pt x="422199" y="969096"/>
                  </a:lnTo>
                  <a:lnTo>
                    <a:pt x="375562" y="961931"/>
                  </a:lnTo>
                  <a:lnTo>
                    <a:pt x="330535" y="950253"/>
                  </a:lnTo>
                  <a:lnTo>
                    <a:pt x="287355" y="934277"/>
                  </a:lnTo>
                  <a:lnTo>
                    <a:pt x="246261" y="914219"/>
                  </a:lnTo>
                  <a:lnTo>
                    <a:pt x="207491" y="890294"/>
                  </a:lnTo>
                  <a:lnTo>
                    <a:pt x="171283" y="862717"/>
                  </a:lnTo>
                  <a:lnTo>
                    <a:pt x="137875" y="831705"/>
                  </a:lnTo>
                  <a:lnTo>
                    <a:pt x="107505" y="797472"/>
                  </a:lnTo>
                  <a:lnTo>
                    <a:pt x="80412" y="760234"/>
                  </a:lnTo>
                  <a:lnTo>
                    <a:pt x="56834" y="720206"/>
                  </a:lnTo>
                  <a:lnTo>
                    <a:pt x="37009" y="677605"/>
                  </a:lnTo>
                  <a:lnTo>
                    <a:pt x="21174" y="632644"/>
                  </a:lnTo>
                  <a:lnTo>
                    <a:pt x="9569" y="585541"/>
                  </a:lnTo>
                  <a:lnTo>
                    <a:pt x="2432" y="536509"/>
                  </a:lnTo>
                  <a:lnTo>
                    <a:pt x="0" y="485766"/>
                  </a:lnTo>
                  <a:lnTo>
                    <a:pt x="2432" y="435022"/>
                  </a:lnTo>
                  <a:lnTo>
                    <a:pt x="9569" y="385991"/>
                  </a:lnTo>
                  <a:lnTo>
                    <a:pt x="21174" y="338887"/>
                  </a:lnTo>
                  <a:lnTo>
                    <a:pt x="37009" y="293927"/>
                  </a:lnTo>
                  <a:lnTo>
                    <a:pt x="56834" y="251325"/>
                  </a:lnTo>
                  <a:lnTo>
                    <a:pt x="80412" y="211298"/>
                  </a:lnTo>
                  <a:lnTo>
                    <a:pt x="107505" y="174060"/>
                  </a:lnTo>
                  <a:lnTo>
                    <a:pt x="137875" y="139827"/>
                  </a:lnTo>
                  <a:lnTo>
                    <a:pt x="171283" y="108814"/>
                  </a:lnTo>
                  <a:lnTo>
                    <a:pt x="207491" y="81238"/>
                  </a:lnTo>
                  <a:lnTo>
                    <a:pt x="246261" y="57313"/>
                  </a:lnTo>
                  <a:lnTo>
                    <a:pt x="287355" y="37255"/>
                  </a:lnTo>
                  <a:lnTo>
                    <a:pt x="330535" y="21279"/>
                  </a:lnTo>
                  <a:lnTo>
                    <a:pt x="375562" y="9601"/>
                  </a:lnTo>
                  <a:lnTo>
                    <a:pt x="422199" y="2436"/>
                  </a:lnTo>
                  <a:lnTo>
                    <a:pt x="470207" y="0"/>
                  </a:lnTo>
                  <a:lnTo>
                    <a:pt x="7502216" y="0"/>
                  </a:lnTo>
                  <a:lnTo>
                    <a:pt x="7550224" y="2436"/>
                  </a:lnTo>
                  <a:lnTo>
                    <a:pt x="7596861" y="9601"/>
                  </a:lnTo>
                  <a:lnTo>
                    <a:pt x="7607338" y="12318"/>
                  </a:lnTo>
                  <a:lnTo>
                    <a:pt x="470207" y="12318"/>
                  </a:lnTo>
                  <a:lnTo>
                    <a:pt x="423454" y="14690"/>
                  </a:lnTo>
                  <a:lnTo>
                    <a:pt x="378036" y="21667"/>
                  </a:lnTo>
                  <a:lnTo>
                    <a:pt x="334187" y="33041"/>
                  </a:lnTo>
                  <a:lnTo>
                    <a:pt x="292137" y="48601"/>
                  </a:lnTo>
                  <a:lnTo>
                    <a:pt x="252119" y="68139"/>
                  </a:lnTo>
                  <a:lnTo>
                    <a:pt x="214365" y="91445"/>
                  </a:lnTo>
                  <a:lnTo>
                    <a:pt x="179106" y="118311"/>
                  </a:lnTo>
                  <a:lnTo>
                    <a:pt x="146574" y="148527"/>
                  </a:lnTo>
                  <a:lnTo>
                    <a:pt x="117001" y="181884"/>
                  </a:lnTo>
                  <a:lnTo>
                    <a:pt x="90618" y="218173"/>
                  </a:lnTo>
                  <a:lnTo>
                    <a:pt x="67659" y="257185"/>
                  </a:lnTo>
                  <a:lnTo>
                    <a:pt x="48354" y="298710"/>
                  </a:lnTo>
                  <a:lnTo>
                    <a:pt x="32935" y="342540"/>
                  </a:lnTo>
                  <a:lnTo>
                    <a:pt x="21635" y="388465"/>
                  </a:lnTo>
                  <a:lnTo>
                    <a:pt x="14685" y="436277"/>
                  </a:lnTo>
                  <a:lnTo>
                    <a:pt x="12317" y="485766"/>
                  </a:lnTo>
                  <a:lnTo>
                    <a:pt x="14685" y="535255"/>
                  </a:lnTo>
                  <a:lnTo>
                    <a:pt x="21635" y="583066"/>
                  </a:lnTo>
                  <a:lnTo>
                    <a:pt x="32935" y="628992"/>
                  </a:lnTo>
                  <a:lnTo>
                    <a:pt x="48354" y="672822"/>
                  </a:lnTo>
                  <a:lnTo>
                    <a:pt x="67659" y="714347"/>
                  </a:lnTo>
                  <a:lnTo>
                    <a:pt x="90618" y="753359"/>
                  </a:lnTo>
                  <a:lnTo>
                    <a:pt x="117001" y="789648"/>
                  </a:lnTo>
                  <a:lnTo>
                    <a:pt x="146574" y="823005"/>
                  </a:lnTo>
                  <a:lnTo>
                    <a:pt x="179106" y="853221"/>
                  </a:lnTo>
                  <a:lnTo>
                    <a:pt x="214365" y="880087"/>
                  </a:lnTo>
                  <a:lnTo>
                    <a:pt x="252119" y="903393"/>
                  </a:lnTo>
                  <a:lnTo>
                    <a:pt x="292137" y="922931"/>
                  </a:lnTo>
                  <a:lnTo>
                    <a:pt x="334187" y="938491"/>
                  </a:lnTo>
                  <a:lnTo>
                    <a:pt x="378036" y="949864"/>
                  </a:lnTo>
                  <a:lnTo>
                    <a:pt x="423454" y="956842"/>
                  </a:lnTo>
                  <a:lnTo>
                    <a:pt x="470207" y="959214"/>
                  </a:lnTo>
                  <a:lnTo>
                    <a:pt x="7607338" y="959214"/>
                  </a:lnTo>
                  <a:lnTo>
                    <a:pt x="7596861" y="961931"/>
                  </a:lnTo>
                  <a:lnTo>
                    <a:pt x="7550224" y="969096"/>
                  </a:lnTo>
                  <a:lnTo>
                    <a:pt x="7502216" y="971532"/>
                  </a:lnTo>
                  <a:close/>
                </a:path>
                <a:path w="7972425" h="971550">
                  <a:moveTo>
                    <a:pt x="7607338" y="959214"/>
                  </a:moveTo>
                  <a:lnTo>
                    <a:pt x="7502216" y="959214"/>
                  </a:lnTo>
                  <a:lnTo>
                    <a:pt x="7548969" y="956842"/>
                  </a:lnTo>
                  <a:lnTo>
                    <a:pt x="7594386" y="949864"/>
                  </a:lnTo>
                  <a:lnTo>
                    <a:pt x="7638236" y="938491"/>
                  </a:lnTo>
                  <a:lnTo>
                    <a:pt x="7680285" y="922931"/>
                  </a:lnTo>
                  <a:lnTo>
                    <a:pt x="7720303" y="903393"/>
                  </a:lnTo>
                  <a:lnTo>
                    <a:pt x="7758058" y="880087"/>
                  </a:lnTo>
                  <a:lnTo>
                    <a:pt x="7793317" y="853221"/>
                  </a:lnTo>
                  <a:lnTo>
                    <a:pt x="7825849" y="823005"/>
                  </a:lnTo>
                  <a:lnTo>
                    <a:pt x="7855422" y="789648"/>
                  </a:lnTo>
                  <a:lnTo>
                    <a:pt x="7881804" y="753359"/>
                  </a:lnTo>
                  <a:lnTo>
                    <a:pt x="7904764" y="714347"/>
                  </a:lnTo>
                  <a:lnTo>
                    <a:pt x="7924069" y="672822"/>
                  </a:lnTo>
                  <a:lnTo>
                    <a:pt x="7939487" y="628992"/>
                  </a:lnTo>
                  <a:lnTo>
                    <a:pt x="7950788" y="583066"/>
                  </a:lnTo>
                  <a:lnTo>
                    <a:pt x="7957738" y="535255"/>
                  </a:lnTo>
                  <a:lnTo>
                    <a:pt x="7960106" y="485766"/>
                  </a:lnTo>
                  <a:lnTo>
                    <a:pt x="7957738" y="436277"/>
                  </a:lnTo>
                  <a:lnTo>
                    <a:pt x="7950788" y="388465"/>
                  </a:lnTo>
                  <a:lnTo>
                    <a:pt x="7939487" y="342540"/>
                  </a:lnTo>
                  <a:lnTo>
                    <a:pt x="7924069" y="298710"/>
                  </a:lnTo>
                  <a:lnTo>
                    <a:pt x="7904764" y="257185"/>
                  </a:lnTo>
                  <a:lnTo>
                    <a:pt x="7881804" y="218173"/>
                  </a:lnTo>
                  <a:lnTo>
                    <a:pt x="7855422" y="181884"/>
                  </a:lnTo>
                  <a:lnTo>
                    <a:pt x="7825849" y="148527"/>
                  </a:lnTo>
                  <a:lnTo>
                    <a:pt x="7793317" y="118311"/>
                  </a:lnTo>
                  <a:lnTo>
                    <a:pt x="7758058" y="91445"/>
                  </a:lnTo>
                  <a:lnTo>
                    <a:pt x="7720303" y="68139"/>
                  </a:lnTo>
                  <a:lnTo>
                    <a:pt x="7680285" y="48601"/>
                  </a:lnTo>
                  <a:lnTo>
                    <a:pt x="7638236" y="33041"/>
                  </a:lnTo>
                  <a:lnTo>
                    <a:pt x="7594386" y="21667"/>
                  </a:lnTo>
                  <a:lnTo>
                    <a:pt x="7548969" y="14690"/>
                  </a:lnTo>
                  <a:lnTo>
                    <a:pt x="7502216" y="12318"/>
                  </a:lnTo>
                  <a:lnTo>
                    <a:pt x="7607338" y="12318"/>
                  </a:lnTo>
                  <a:lnTo>
                    <a:pt x="7685068" y="37255"/>
                  </a:lnTo>
                  <a:lnTo>
                    <a:pt x="7726162" y="57313"/>
                  </a:lnTo>
                  <a:lnTo>
                    <a:pt x="7764932" y="81238"/>
                  </a:lnTo>
                  <a:lnTo>
                    <a:pt x="7801140" y="108814"/>
                  </a:lnTo>
                  <a:lnTo>
                    <a:pt x="7834548" y="139827"/>
                  </a:lnTo>
                  <a:lnTo>
                    <a:pt x="7864917" y="174060"/>
                  </a:lnTo>
                  <a:lnTo>
                    <a:pt x="7892010" y="211298"/>
                  </a:lnTo>
                  <a:lnTo>
                    <a:pt x="7915589" y="251325"/>
                  </a:lnTo>
                  <a:lnTo>
                    <a:pt x="7935414" y="293927"/>
                  </a:lnTo>
                  <a:lnTo>
                    <a:pt x="7951248" y="338887"/>
                  </a:lnTo>
                  <a:lnTo>
                    <a:pt x="7962853" y="385991"/>
                  </a:lnTo>
                  <a:lnTo>
                    <a:pt x="7969991" y="435022"/>
                  </a:lnTo>
                  <a:lnTo>
                    <a:pt x="7972423" y="485766"/>
                  </a:lnTo>
                  <a:lnTo>
                    <a:pt x="7969991" y="536509"/>
                  </a:lnTo>
                  <a:lnTo>
                    <a:pt x="7962853" y="585541"/>
                  </a:lnTo>
                  <a:lnTo>
                    <a:pt x="7951248" y="632644"/>
                  </a:lnTo>
                  <a:lnTo>
                    <a:pt x="7935414" y="677605"/>
                  </a:lnTo>
                  <a:lnTo>
                    <a:pt x="7915589" y="720206"/>
                  </a:lnTo>
                  <a:lnTo>
                    <a:pt x="7892010" y="760234"/>
                  </a:lnTo>
                  <a:lnTo>
                    <a:pt x="7864917" y="797472"/>
                  </a:lnTo>
                  <a:lnTo>
                    <a:pt x="7834548" y="831705"/>
                  </a:lnTo>
                  <a:lnTo>
                    <a:pt x="7801140" y="862717"/>
                  </a:lnTo>
                  <a:lnTo>
                    <a:pt x="7764932" y="890294"/>
                  </a:lnTo>
                  <a:lnTo>
                    <a:pt x="7726162" y="914219"/>
                  </a:lnTo>
                  <a:lnTo>
                    <a:pt x="7685068" y="934277"/>
                  </a:lnTo>
                  <a:lnTo>
                    <a:pt x="7641888" y="950253"/>
                  </a:lnTo>
                  <a:lnTo>
                    <a:pt x="7607338" y="9592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545550" y="7144496"/>
            <a:ext cx="2286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30" b="1"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22032" y="6804720"/>
            <a:ext cx="4980305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95">
                <a:latin typeface="Trebuchet MS"/>
                <a:cs typeface="Trebuchet MS"/>
              </a:rPr>
              <a:t>Kategori</a:t>
            </a:r>
            <a:r>
              <a:rPr dirty="0" sz="3000" spc="-100">
                <a:latin typeface="Trebuchet MS"/>
                <a:cs typeface="Trebuchet MS"/>
              </a:rPr>
              <a:t> </a:t>
            </a:r>
            <a:r>
              <a:rPr dirty="0" sz="3000" spc="125">
                <a:latin typeface="Trebuchet MS"/>
                <a:cs typeface="Trebuchet MS"/>
              </a:rPr>
              <a:t>dan</a:t>
            </a:r>
            <a:r>
              <a:rPr dirty="0" sz="3000" spc="-95">
                <a:latin typeface="Trebuchet MS"/>
                <a:cs typeface="Trebuchet MS"/>
              </a:rPr>
              <a:t> level </a:t>
            </a:r>
            <a:r>
              <a:rPr dirty="0" sz="3000" spc="190">
                <a:latin typeface="Trebuchet MS"/>
                <a:cs typeface="Trebuchet MS"/>
              </a:rPr>
              <a:t>apa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170">
                <a:latin typeface="Trebuchet MS"/>
                <a:cs typeface="Trebuchet MS"/>
              </a:rPr>
              <a:t>yang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sering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80">
                <a:latin typeface="Trebuchet MS"/>
                <a:cs typeface="Trebuchet MS"/>
              </a:rPr>
              <a:t>dituju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dalam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tweet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415">
                <a:latin typeface="Trebuchet MS"/>
                <a:cs typeface="Trebuchet MS"/>
              </a:rPr>
              <a:t>?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22545" y="9511"/>
            <a:ext cx="24130" cy="10267950"/>
          </a:xfrm>
          <a:custGeom>
            <a:avLst/>
            <a:gdLst/>
            <a:ahLst/>
            <a:cxnLst/>
            <a:rect l="l" t="t" r="r" b="b"/>
            <a:pathLst>
              <a:path w="24129" h="10267950">
                <a:moveTo>
                  <a:pt x="23768" y="1026795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2344" y="1792535"/>
            <a:ext cx="3235960" cy="2292985"/>
          </a:xfrm>
          <a:custGeom>
            <a:avLst/>
            <a:gdLst/>
            <a:ahLst/>
            <a:cxnLst/>
            <a:rect l="l" t="t" r="r" b="b"/>
            <a:pathLst>
              <a:path w="3235959" h="2292985">
                <a:moveTo>
                  <a:pt x="3235639" y="2292848"/>
                </a:moveTo>
                <a:lnTo>
                  <a:pt x="0" y="2292848"/>
                </a:lnTo>
                <a:lnTo>
                  <a:pt x="0" y="0"/>
                </a:lnTo>
                <a:lnTo>
                  <a:pt x="3235639" y="0"/>
                </a:lnTo>
                <a:lnTo>
                  <a:pt x="3235639" y="2292848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09954" y="1792535"/>
            <a:ext cx="3235960" cy="2292985"/>
          </a:xfrm>
          <a:custGeom>
            <a:avLst/>
            <a:gdLst/>
            <a:ahLst/>
            <a:cxnLst/>
            <a:rect l="l" t="t" r="r" b="b"/>
            <a:pathLst>
              <a:path w="3235959" h="2292985">
                <a:moveTo>
                  <a:pt x="3235639" y="2292848"/>
                </a:moveTo>
                <a:lnTo>
                  <a:pt x="0" y="2292848"/>
                </a:lnTo>
                <a:lnTo>
                  <a:pt x="0" y="0"/>
                </a:lnTo>
                <a:lnTo>
                  <a:pt x="3235639" y="0"/>
                </a:lnTo>
                <a:lnTo>
                  <a:pt x="3235639" y="2292848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981465" y="1786434"/>
            <a:ext cx="3248025" cy="2305050"/>
            <a:chOff x="10981465" y="1786434"/>
            <a:chExt cx="3248025" cy="2305050"/>
          </a:xfrm>
        </p:grpSpPr>
        <p:sp>
          <p:nvSpPr>
            <p:cNvPr id="5" name="object 5"/>
            <p:cNvSpPr/>
            <p:nvPr/>
          </p:nvSpPr>
          <p:spPr>
            <a:xfrm>
              <a:off x="10987562" y="1792535"/>
              <a:ext cx="3235960" cy="2292985"/>
            </a:xfrm>
            <a:custGeom>
              <a:avLst/>
              <a:gdLst/>
              <a:ahLst/>
              <a:cxnLst/>
              <a:rect l="l" t="t" r="r" b="b"/>
              <a:pathLst>
                <a:path w="3235959" h="2292985">
                  <a:moveTo>
                    <a:pt x="3235639" y="2292848"/>
                  </a:moveTo>
                  <a:lnTo>
                    <a:pt x="0" y="2292848"/>
                  </a:lnTo>
                  <a:lnTo>
                    <a:pt x="0" y="0"/>
                  </a:lnTo>
                  <a:lnTo>
                    <a:pt x="3235639" y="0"/>
                  </a:lnTo>
                  <a:lnTo>
                    <a:pt x="3235639" y="2292848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81462" y="1786444"/>
              <a:ext cx="3248025" cy="2305050"/>
            </a:xfrm>
            <a:custGeom>
              <a:avLst/>
              <a:gdLst/>
              <a:ahLst/>
              <a:cxnLst/>
              <a:rect l="l" t="t" r="r" b="b"/>
              <a:pathLst>
                <a:path w="3248025" h="2305050">
                  <a:moveTo>
                    <a:pt x="3247834" y="0"/>
                  </a:moveTo>
                  <a:lnTo>
                    <a:pt x="3235642" y="0"/>
                  </a:lnTo>
                  <a:lnTo>
                    <a:pt x="3235642" y="12192"/>
                  </a:lnTo>
                  <a:lnTo>
                    <a:pt x="3235642" y="2292845"/>
                  </a:lnTo>
                  <a:lnTo>
                    <a:pt x="12192" y="2292845"/>
                  </a:lnTo>
                  <a:lnTo>
                    <a:pt x="12192" y="12192"/>
                  </a:lnTo>
                  <a:lnTo>
                    <a:pt x="3235642" y="12192"/>
                  </a:lnTo>
                  <a:lnTo>
                    <a:pt x="3235642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305050"/>
                  </a:lnTo>
                  <a:lnTo>
                    <a:pt x="12192" y="2305050"/>
                  </a:lnTo>
                  <a:lnTo>
                    <a:pt x="3235642" y="2305050"/>
                  </a:lnTo>
                  <a:lnTo>
                    <a:pt x="3247834" y="2305050"/>
                  </a:lnTo>
                  <a:lnTo>
                    <a:pt x="32478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544514"/>
            <a:ext cx="2232660" cy="970915"/>
            <a:chOff x="0" y="544514"/>
            <a:chExt cx="2232660" cy="970915"/>
          </a:xfrm>
        </p:grpSpPr>
        <p:sp>
          <p:nvSpPr>
            <p:cNvPr id="8" name="object 8"/>
            <p:cNvSpPr/>
            <p:nvPr/>
          </p:nvSpPr>
          <p:spPr>
            <a:xfrm>
              <a:off x="0" y="550872"/>
              <a:ext cx="2226310" cy="958215"/>
            </a:xfrm>
            <a:custGeom>
              <a:avLst/>
              <a:gdLst/>
              <a:ahLst/>
              <a:cxnLst/>
              <a:rect l="l" t="t" r="r" b="b"/>
              <a:pathLst>
                <a:path w="2226310" h="958215">
                  <a:moveTo>
                    <a:pt x="1748091" y="958182"/>
                  </a:moveTo>
                  <a:lnTo>
                    <a:pt x="0" y="958182"/>
                  </a:lnTo>
                  <a:lnTo>
                    <a:pt x="0" y="0"/>
                  </a:lnTo>
                  <a:lnTo>
                    <a:pt x="1748091" y="0"/>
                  </a:lnTo>
                  <a:lnTo>
                    <a:pt x="1796953" y="2473"/>
                  </a:lnTo>
                  <a:lnTo>
                    <a:pt x="1844404" y="9732"/>
                  </a:lnTo>
                  <a:lnTo>
                    <a:pt x="1890204" y="21536"/>
                  </a:lnTo>
                  <a:lnTo>
                    <a:pt x="1934113" y="37644"/>
                  </a:lnTo>
                  <a:lnTo>
                    <a:pt x="1975891" y="57816"/>
                  </a:lnTo>
                  <a:lnTo>
                    <a:pt x="2015297" y="81812"/>
                  </a:lnTo>
                  <a:lnTo>
                    <a:pt x="2052090" y="109390"/>
                  </a:lnTo>
                  <a:lnTo>
                    <a:pt x="2086032" y="140309"/>
                  </a:lnTo>
                  <a:lnTo>
                    <a:pt x="2116880" y="174330"/>
                  </a:lnTo>
                  <a:lnTo>
                    <a:pt x="2144395" y="211211"/>
                  </a:lnTo>
                  <a:lnTo>
                    <a:pt x="2168337" y="250712"/>
                  </a:lnTo>
                  <a:lnTo>
                    <a:pt x="2188464" y="292592"/>
                  </a:lnTo>
                  <a:lnTo>
                    <a:pt x="2204537" y="336611"/>
                  </a:lnTo>
                  <a:lnTo>
                    <a:pt x="2216316" y="382527"/>
                  </a:lnTo>
                  <a:lnTo>
                    <a:pt x="2223559" y="430101"/>
                  </a:lnTo>
                  <a:lnTo>
                    <a:pt x="2226027" y="479091"/>
                  </a:lnTo>
                  <a:lnTo>
                    <a:pt x="2223559" y="528070"/>
                  </a:lnTo>
                  <a:lnTo>
                    <a:pt x="2216316" y="575636"/>
                  </a:lnTo>
                  <a:lnTo>
                    <a:pt x="2204537" y="621547"/>
                  </a:lnTo>
                  <a:lnTo>
                    <a:pt x="2188464" y="665562"/>
                  </a:lnTo>
                  <a:lnTo>
                    <a:pt x="2168337" y="707441"/>
                  </a:lnTo>
                  <a:lnTo>
                    <a:pt x="2144395" y="746942"/>
                  </a:lnTo>
                  <a:lnTo>
                    <a:pt x="2116880" y="783825"/>
                  </a:lnTo>
                  <a:lnTo>
                    <a:pt x="2086032" y="817848"/>
                  </a:lnTo>
                  <a:lnTo>
                    <a:pt x="2052090" y="848771"/>
                  </a:lnTo>
                  <a:lnTo>
                    <a:pt x="2015297" y="876353"/>
                  </a:lnTo>
                  <a:lnTo>
                    <a:pt x="1975891" y="900352"/>
                  </a:lnTo>
                  <a:lnTo>
                    <a:pt x="1934113" y="920528"/>
                  </a:lnTo>
                  <a:lnTo>
                    <a:pt x="1890204" y="936640"/>
                  </a:lnTo>
                  <a:lnTo>
                    <a:pt x="1844404" y="948447"/>
                  </a:lnTo>
                  <a:lnTo>
                    <a:pt x="1796953" y="955708"/>
                  </a:lnTo>
                  <a:lnTo>
                    <a:pt x="1748091" y="95818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44514"/>
              <a:ext cx="2232660" cy="970915"/>
            </a:xfrm>
            <a:custGeom>
              <a:avLst/>
              <a:gdLst/>
              <a:ahLst/>
              <a:cxnLst/>
              <a:rect l="l" t="t" r="r" b="b"/>
              <a:pathLst>
                <a:path w="2232660" h="970915">
                  <a:moveTo>
                    <a:pt x="1748097" y="970898"/>
                  </a:moveTo>
                  <a:lnTo>
                    <a:pt x="0" y="970898"/>
                  </a:lnTo>
                  <a:lnTo>
                    <a:pt x="0" y="958182"/>
                  </a:lnTo>
                  <a:lnTo>
                    <a:pt x="1748091" y="958182"/>
                  </a:lnTo>
                  <a:lnTo>
                    <a:pt x="1796244" y="955737"/>
                  </a:lnTo>
                  <a:lnTo>
                    <a:pt x="1843020" y="948561"/>
                  </a:lnTo>
                  <a:lnTo>
                    <a:pt x="1888182" y="936895"/>
                  </a:lnTo>
                  <a:lnTo>
                    <a:pt x="1931490" y="920976"/>
                  </a:lnTo>
                  <a:lnTo>
                    <a:pt x="1972705" y="901045"/>
                  </a:lnTo>
                  <a:lnTo>
                    <a:pt x="2011590" y="877342"/>
                  </a:lnTo>
                  <a:lnTo>
                    <a:pt x="2047904" y="850104"/>
                  </a:lnTo>
                  <a:lnTo>
                    <a:pt x="2081409" y="819573"/>
                  </a:lnTo>
                  <a:lnTo>
                    <a:pt x="2111867" y="785986"/>
                  </a:lnTo>
                  <a:lnTo>
                    <a:pt x="2139039" y="749584"/>
                  </a:lnTo>
                  <a:lnTo>
                    <a:pt x="2162686" y="710606"/>
                  </a:lnTo>
                  <a:lnTo>
                    <a:pt x="2182568" y="669290"/>
                  </a:lnTo>
                  <a:lnTo>
                    <a:pt x="2198448" y="625878"/>
                  </a:lnTo>
                  <a:lnTo>
                    <a:pt x="2210087" y="580607"/>
                  </a:lnTo>
                  <a:lnTo>
                    <a:pt x="2217245" y="533718"/>
                  </a:lnTo>
                  <a:lnTo>
                    <a:pt x="2219684" y="485449"/>
                  </a:lnTo>
                  <a:lnTo>
                    <a:pt x="2217245" y="437180"/>
                  </a:lnTo>
                  <a:lnTo>
                    <a:pt x="2210087" y="390290"/>
                  </a:lnTo>
                  <a:lnTo>
                    <a:pt x="2198448" y="345020"/>
                  </a:lnTo>
                  <a:lnTo>
                    <a:pt x="2182568" y="301607"/>
                  </a:lnTo>
                  <a:lnTo>
                    <a:pt x="2162686" y="260292"/>
                  </a:lnTo>
                  <a:lnTo>
                    <a:pt x="2139039" y="221314"/>
                  </a:lnTo>
                  <a:lnTo>
                    <a:pt x="2111867" y="184911"/>
                  </a:lnTo>
                  <a:lnTo>
                    <a:pt x="2081409" y="151325"/>
                  </a:lnTo>
                  <a:lnTo>
                    <a:pt x="2047904" y="120793"/>
                  </a:lnTo>
                  <a:lnTo>
                    <a:pt x="2011590" y="93556"/>
                  </a:lnTo>
                  <a:lnTo>
                    <a:pt x="1972705" y="69852"/>
                  </a:lnTo>
                  <a:lnTo>
                    <a:pt x="1931490" y="49921"/>
                  </a:lnTo>
                  <a:lnTo>
                    <a:pt x="1888101" y="33982"/>
                  </a:lnTo>
                  <a:lnTo>
                    <a:pt x="1843020" y="22336"/>
                  </a:lnTo>
                  <a:lnTo>
                    <a:pt x="1796244" y="15161"/>
                  </a:lnTo>
                  <a:lnTo>
                    <a:pt x="1748091" y="12716"/>
                  </a:lnTo>
                  <a:lnTo>
                    <a:pt x="0" y="12716"/>
                  </a:lnTo>
                  <a:lnTo>
                    <a:pt x="0" y="0"/>
                  </a:lnTo>
                  <a:lnTo>
                    <a:pt x="1748091" y="0"/>
                  </a:lnTo>
                  <a:lnTo>
                    <a:pt x="1794664" y="2226"/>
                  </a:lnTo>
                  <a:lnTo>
                    <a:pt x="1839999" y="8768"/>
                  </a:lnTo>
                  <a:lnTo>
                    <a:pt x="1883891" y="19422"/>
                  </a:lnTo>
                  <a:lnTo>
                    <a:pt x="1926182" y="34003"/>
                  </a:lnTo>
                  <a:lnTo>
                    <a:pt x="1966528" y="52243"/>
                  </a:lnTo>
                  <a:lnTo>
                    <a:pt x="2004865" y="74000"/>
                  </a:lnTo>
                  <a:lnTo>
                    <a:pt x="2040941" y="99049"/>
                  </a:lnTo>
                  <a:lnTo>
                    <a:pt x="2074552" y="127183"/>
                  </a:lnTo>
                  <a:lnTo>
                    <a:pt x="2105493" y="158199"/>
                  </a:lnTo>
                  <a:lnTo>
                    <a:pt x="2133559" y="191891"/>
                  </a:lnTo>
                  <a:lnTo>
                    <a:pt x="2158547" y="228054"/>
                  </a:lnTo>
                  <a:lnTo>
                    <a:pt x="2180252" y="266484"/>
                  </a:lnTo>
                  <a:lnTo>
                    <a:pt x="2198469" y="306974"/>
                  </a:lnTo>
                  <a:lnTo>
                    <a:pt x="2212994" y="349321"/>
                  </a:lnTo>
                  <a:lnTo>
                    <a:pt x="2223622" y="393319"/>
                  </a:lnTo>
                  <a:lnTo>
                    <a:pt x="2230149" y="438763"/>
                  </a:lnTo>
                  <a:lnTo>
                    <a:pt x="2232370" y="485449"/>
                  </a:lnTo>
                  <a:lnTo>
                    <a:pt x="2230149" y="532134"/>
                  </a:lnTo>
                  <a:lnTo>
                    <a:pt x="2223622" y="577578"/>
                  </a:lnTo>
                  <a:lnTo>
                    <a:pt x="2212994" y="621577"/>
                  </a:lnTo>
                  <a:lnTo>
                    <a:pt x="2198469" y="663923"/>
                  </a:lnTo>
                  <a:lnTo>
                    <a:pt x="2180252" y="704414"/>
                  </a:lnTo>
                  <a:lnTo>
                    <a:pt x="2158547" y="742843"/>
                  </a:lnTo>
                  <a:lnTo>
                    <a:pt x="2133559" y="779006"/>
                  </a:lnTo>
                  <a:lnTo>
                    <a:pt x="2105493" y="812698"/>
                  </a:lnTo>
                  <a:lnTo>
                    <a:pt x="2074552" y="843714"/>
                  </a:lnTo>
                  <a:lnTo>
                    <a:pt x="2040941" y="871849"/>
                  </a:lnTo>
                  <a:lnTo>
                    <a:pt x="2004865" y="896897"/>
                  </a:lnTo>
                  <a:lnTo>
                    <a:pt x="1966528" y="918654"/>
                  </a:lnTo>
                  <a:lnTo>
                    <a:pt x="1926135" y="936915"/>
                  </a:lnTo>
                  <a:lnTo>
                    <a:pt x="1883891" y="951475"/>
                  </a:lnTo>
                  <a:lnTo>
                    <a:pt x="1839999" y="962129"/>
                  </a:lnTo>
                  <a:lnTo>
                    <a:pt x="1794664" y="968672"/>
                  </a:lnTo>
                  <a:lnTo>
                    <a:pt x="1748097" y="970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4032344" y="4378813"/>
            <a:ext cx="3235960" cy="2292985"/>
          </a:xfrm>
          <a:custGeom>
            <a:avLst/>
            <a:gdLst/>
            <a:ahLst/>
            <a:cxnLst/>
            <a:rect l="l" t="t" r="r" b="b"/>
            <a:pathLst>
              <a:path w="3235959" h="2292984">
                <a:moveTo>
                  <a:pt x="3235639" y="2292848"/>
                </a:moveTo>
                <a:lnTo>
                  <a:pt x="0" y="2292848"/>
                </a:lnTo>
                <a:lnTo>
                  <a:pt x="0" y="0"/>
                </a:lnTo>
                <a:lnTo>
                  <a:pt x="3235639" y="0"/>
                </a:lnTo>
                <a:lnTo>
                  <a:pt x="3235639" y="2292848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09954" y="4378813"/>
            <a:ext cx="3235960" cy="2292985"/>
          </a:xfrm>
          <a:custGeom>
            <a:avLst/>
            <a:gdLst/>
            <a:ahLst/>
            <a:cxnLst/>
            <a:rect l="l" t="t" r="r" b="b"/>
            <a:pathLst>
              <a:path w="3235959" h="2292984">
                <a:moveTo>
                  <a:pt x="3235639" y="2292848"/>
                </a:moveTo>
                <a:lnTo>
                  <a:pt x="0" y="2292848"/>
                </a:lnTo>
                <a:lnTo>
                  <a:pt x="0" y="0"/>
                </a:lnTo>
                <a:lnTo>
                  <a:pt x="3235639" y="0"/>
                </a:lnTo>
                <a:lnTo>
                  <a:pt x="3235639" y="2292848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87561" y="4378813"/>
            <a:ext cx="3235960" cy="2292985"/>
          </a:xfrm>
          <a:custGeom>
            <a:avLst/>
            <a:gdLst/>
            <a:ahLst/>
            <a:cxnLst/>
            <a:rect l="l" t="t" r="r" b="b"/>
            <a:pathLst>
              <a:path w="3235959" h="2292984">
                <a:moveTo>
                  <a:pt x="3235639" y="2292848"/>
                </a:moveTo>
                <a:lnTo>
                  <a:pt x="0" y="2292848"/>
                </a:lnTo>
                <a:lnTo>
                  <a:pt x="0" y="0"/>
                </a:lnTo>
                <a:lnTo>
                  <a:pt x="3235639" y="0"/>
                </a:lnTo>
                <a:lnTo>
                  <a:pt x="3235639" y="2292848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32344" y="6962478"/>
            <a:ext cx="3235960" cy="2292985"/>
          </a:xfrm>
          <a:custGeom>
            <a:avLst/>
            <a:gdLst/>
            <a:ahLst/>
            <a:cxnLst/>
            <a:rect l="l" t="t" r="r" b="b"/>
            <a:pathLst>
              <a:path w="3235959" h="2292984">
                <a:moveTo>
                  <a:pt x="3235639" y="2292848"/>
                </a:moveTo>
                <a:lnTo>
                  <a:pt x="0" y="2292848"/>
                </a:lnTo>
                <a:lnTo>
                  <a:pt x="0" y="0"/>
                </a:lnTo>
                <a:lnTo>
                  <a:pt x="3235639" y="0"/>
                </a:lnTo>
                <a:lnTo>
                  <a:pt x="3235639" y="2292848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09954" y="6962478"/>
            <a:ext cx="3235960" cy="2292985"/>
          </a:xfrm>
          <a:custGeom>
            <a:avLst/>
            <a:gdLst/>
            <a:ahLst/>
            <a:cxnLst/>
            <a:rect l="l" t="t" r="r" b="b"/>
            <a:pathLst>
              <a:path w="3235959" h="2292984">
                <a:moveTo>
                  <a:pt x="3235639" y="2292848"/>
                </a:moveTo>
                <a:lnTo>
                  <a:pt x="0" y="2292848"/>
                </a:lnTo>
                <a:lnTo>
                  <a:pt x="0" y="0"/>
                </a:lnTo>
                <a:lnTo>
                  <a:pt x="3235639" y="0"/>
                </a:lnTo>
                <a:lnTo>
                  <a:pt x="3235639" y="2292848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987561" y="6962478"/>
            <a:ext cx="3235960" cy="2292985"/>
          </a:xfrm>
          <a:custGeom>
            <a:avLst/>
            <a:gdLst/>
            <a:ahLst/>
            <a:cxnLst/>
            <a:rect l="l" t="t" r="r" b="b"/>
            <a:pathLst>
              <a:path w="3235959" h="2292984">
                <a:moveTo>
                  <a:pt x="3235639" y="2292848"/>
                </a:moveTo>
                <a:lnTo>
                  <a:pt x="0" y="2292848"/>
                </a:lnTo>
                <a:lnTo>
                  <a:pt x="0" y="0"/>
                </a:lnTo>
                <a:lnTo>
                  <a:pt x="3235639" y="0"/>
                </a:lnTo>
                <a:lnTo>
                  <a:pt x="3235639" y="2292848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52314" y="2221409"/>
            <a:ext cx="1813560" cy="691515"/>
          </a:xfrm>
          <a:custGeom>
            <a:avLst/>
            <a:gdLst/>
            <a:ahLst/>
            <a:cxnLst/>
            <a:rect l="l" t="t" r="r" b="b"/>
            <a:pathLst>
              <a:path w="1813559" h="691514">
                <a:moveTo>
                  <a:pt x="54257" y="691371"/>
                </a:moveTo>
                <a:lnTo>
                  <a:pt x="0" y="671918"/>
                </a:lnTo>
                <a:lnTo>
                  <a:pt x="0" y="242680"/>
                </a:lnTo>
                <a:lnTo>
                  <a:pt x="34169" y="214275"/>
                </a:lnTo>
                <a:lnTo>
                  <a:pt x="87829" y="192800"/>
                </a:lnTo>
                <a:lnTo>
                  <a:pt x="151947" y="185154"/>
                </a:lnTo>
                <a:lnTo>
                  <a:pt x="152717" y="185929"/>
                </a:lnTo>
                <a:lnTo>
                  <a:pt x="182557" y="188883"/>
                </a:lnTo>
                <a:lnTo>
                  <a:pt x="208769" y="198557"/>
                </a:lnTo>
                <a:lnTo>
                  <a:pt x="231352" y="214969"/>
                </a:lnTo>
                <a:lnTo>
                  <a:pt x="236883" y="221729"/>
                </a:lnTo>
                <a:lnTo>
                  <a:pt x="144073" y="221729"/>
                </a:lnTo>
                <a:lnTo>
                  <a:pt x="129071" y="221788"/>
                </a:lnTo>
                <a:lnTo>
                  <a:pt x="85184" y="231448"/>
                </a:lnTo>
                <a:lnTo>
                  <a:pt x="54257" y="247854"/>
                </a:lnTo>
                <a:lnTo>
                  <a:pt x="54257" y="460631"/>
                </a:lnTo>
                <a:lnTo>
                  <a:pt x="77841" y="473896"/>
                </a:lnTo>
                <a:lnTo>
                  <a:pt x="100063" y="483068"/>
                </a:lnTo>
                <a:lnTo>
                  <a:pt x="120916" y="488124"/>
                </a:lnTo>
                <a:lnTo>
                  <a:pt x="140394" y="489036"/>
                </a:lnTo>
                <a:lnTo>
                  <a:pt x="238782" y="489036"/>
                </a:lnTo>
                <a:lnTo>
                  <a:pt x="231030" y="497909"/>
                </a:lnTo>
                <a:lnTo>
                  <a:pt x="54257" y="497988"/>
                </a:lnTo>
                <a:lnTo>
                  <a:pt x="54257" y="691371"/>
                </a:lnTo>
                <a:close/>
              </a:path>
              <a:path w="1813559" h="691514">
                <a:moveTo>
                  <a:pt x="282090" y="359142"/>
                </a:moveTo>
                <a:lnTo>
                  <a:pt x="219937" y="359135"/>
                </a:lnTo>
                <a:lnTo>
                  <a:pt x="215196" y="300413"/>
                </a:lnTo>
                <a:lnTo>
                  <a:pt x="200972" y="257946"/>
                </a:lnTo>
                <a:lnTo>
                  <a:pt x="177265" y="231723"/>
                </a:lnTo>
                <a:lnTo>
                  <a:pt x="144073" y="221729"/>
                </a:lnTo>
                <a:lnTo>
                  <a:pt x="236883" y="221729"/>
                </a:lnTo>
                <a:lnTo>
                  <a:pt x="250305" y="238134"/>
                </a:lnTo>
                <a:lnTo>
                  <a:pt x="264290" y="264149"/>
                </a:lnTo>
                <a:lnTo>
                  <a:pt x="274288" y="293598"/>
                </a:lnTo>
                <a:lnTo>
                  <a:pt x="280291" y="326491"/>
                </a:lnTo>
                <a:lnTo>
                  <a:pt x="282090" y="359142"/>
                </a:lnTo>
                <a:close/>
              </a:path>
              <a:path w="1813559" h="691514">
                <a:moveTo>
                  <a:pt x="238782" y="489036"/>
                </a:moveTo>
                <a:lnTo>
                  <a:pt x="140394" y="489036"/>
                </a:lnTo>
                <a:lnTo>
                  <a:pt x="175212" y="478943"/>
                </a:lnTo>
                <a:lnTo>
                  <a:pt x="200064" y="453939"/>
                </a:lnTo>
                <a:lnTo>
                  <a:pt x="214966" y="414008"/>
                </a:lnTo>
                <a:lnTo>
                  <a:pt x="219930" y="359135"/>
                </a:lnTo>
                <a:lnTo>
                  <a:pt x="282090" y="359142"/>
                </a:lnTo>
                <a:lnTo>
                  <a:pt x="282294" y="362840"/>
                </a:lnTo>
                <a:lnTo>
                  <a:pt x="280348" y="395360"/>
                </a:lnTo>
                <a:lnTo>
                  <a:pt x="274391" y="424994"/>
                </a:lnTo>
                <a:lnTo>
                  <a:pt x="264449" y="451744"/>
                </a:lnTo>
                <a:lnTo>
                  <a:pt x="250509" y="475612"/>
                </a:lnTo>
                <a:lnTo>
                  <a:pt x="238782" y="489036"/>
                </a:lnTo>
                <a:close/>
              </a:path>
              <a:path w="1813559" h="691514">
                <a:moveTo>
                  <a:pt x="152027" y="527825"/>
                </a:moveTo>
                <a:lnTo>
                  <a:pt x="128118" y="526532"/>
                </a:lnTo>
                <a:lnTo>
                  <a:pt x="103853" y="521122"/>
                </a:lnTo>
                <a:lnTo>
                  <a:pt x="79233" y="511605"/>
                </a:lnTo>
                <a:lnTo>
                  <a:pt x="54257" y="497988"/>
                </a:lnTo>
                <a:lnTo>
                  <a:pt x="230919" y="497988"/>
                </a:lnTo>
                <a:lnTo>
                  <a:pt x="208124" y="514047"/>
                </a:lnTo>
                <a:lnTo>
                  <a:pt x="181790" y="524021"/>
                </a:lnTo>
                <a:lnTo>
                  <a:pt x="152027" y="527825"/>
                </a:lnTo>
                <a:close/>
              </a:path>
              <a:path w="1813559" h="691514">
                <a:moveTo>
                  <a:pt x="445910" y="526342"/>
                </a:moveTo>
                <a:lnTo>
                  <a:pt x="408216" y="520021"/>
                </a:lnTo>
                <a:lnTo>
                  <a:pt x="360373" y="486227"/>
                </a:lnTo>
                <a:lnTo>
                  <a:pt x="343276" y="451142"/>
                </a:lnTo>
                <a:lnTo>
                  <a:pt x="341139" y="203840"/>
                </a:lnTo>
                <a:lnTo>
                  <a:pt x="395396" y="185161"/>
                </a:lnTo>
                <a:lnTo>
                  <a:pt x="395396" y="413628"/>
                </a:lnTo>
                <a:lnTo>
                  <a:pt x="396866" y="430882"/>
                </a:lnTo>
                <a:lnTo>
                  <a:pt x="418901" y="470014"/>
                </a:lnTo>
                <a:lnTo>
                  <a:pt x="461952" y="488130"/>
                </a:lnTo>
                <a:lnTo>
                  <a:pt x="479753" y="489051"/>
                </a:lnTo>
                <a:lnTo>
                  <a:pt x="613851" y="489051"/>
                </a:lnTo>
                <a:lnTo>
                  <a:pt x="613851" y="489752"/>
                </a:lnTo>
                <a:lnTo>
                  <a:pt x="613548" y="500984"/>
                </a:lnTo>
                <a:lnTo>
                  <a:pt x="562560" y="500984"/>
                </a:lnTo>
                <a:lnTo>
                  <a:pt x="534434" y="512142"/>
                </a:lnTo>
                <a:lnTo>
                  <a:pt x="505617" y="520087"/>
                </a:lnTo>
                <a:lnTo>
                  <a:pt x="476109" y="524821"/>
                </a:lnTo>
                <a:lnTo>
                  <a:pt x="445910" y="526342"/>
                </a:lnTo>
                <a:close/>
              </a:path>
              <a:path w="1813559" h="691514">
                <a:moveTo>
                  <a:pt x="613851" y="489051"/>
                </a:moveTo>
                <a:lnTo>
                  <a:pt x="479753" y="489051"/>
                </a:lnTo>
                <a:lnTo>
                  <a:pt x="498735" y="486936"/>
                </a:lnTo>
                <a:lnTo>
                  <a:pt x="518378" y="481385"/>
                </a:lnTo>
                <a:lnTo>
                  <a:pt x="538669" y="472386"/>
                </a:lnTo>
                <a:lnTo>
                  <a:pt x="559594" y="459930"/>
                </a:lnTo>
                <a:lnTo>
                  <a:pt x="559594" y="193390"/>
                </a:lnTo>
                <a:lnTo>
                  <a:pt x="613851" y="193390"/>
                </a:lnTo>
                <a:lnTo>
                  <a:pt x="613851" y="489051"/>
                </a:lnTo>
                <a:close/>
              </a:path>
              <a:path w="1813559" h="691514">
                <a:moveTo>
                  <a:pt x="436299" y="689895"/>
                </a:moveTo>
                <a:lnTo>
                  <a:pt x="427334" y="655527"/>
                </a:lnTo>
                <a:lnTo>
                  <a:pt x="450055" y="652171"/>
                </a:lnTo>
                <a:lnTo>
                  <a:pt x="469143" y="648815"/>
                </a:lnTo>
                <a:lnTo>
                  <a:pt x="514608" y="634496"/>
                </a:lnTo>
                <a:lnTo>
                  <a:pt x="550688" y="601048"/>
                </a:lnTo>
                <a:lnTo>
                  <a:pt x="561824" y="544343"/>
                </a:lnTo>
                <a:lnTo>
                  <a:pt x="562560" y="500984"/>
                </a:lnTo>
                <a:lnTo>
                  <a:pt x="613548" y="500984"/>
                </a:lnTo>
                <a:lnTo>
                  <a:pt x="609308" y="566863"/>
                </a:lnTo>
                <a:lnTo>
                  <a:pt x="595676" y="615956"/>
                </a:lnTo>
                <a:lnTo>
                  <a:pt x="569180" y="647495"/>
                </a:lnTo>
                <a:lnTo>
                  <a:pt x="526173" y="671932"/>
                </a:lnTo>
                <a:lnTo>
                  <a:pt x="482904" y="684651"/>
                </a:lnTo>
                <a:lnTo>
                  <a:pt x="460015" y="688206"/>
                </a:lnTo>
                <a:lnTo>
                  <a:pt x="436299" y="689895"/>
                </a:lnTo>
                <a:close/>
              </a:path>
              <a:path w="1813559" h="691514">
                <a:moveTo>
                  <a:pt x="807857" y="525618"/>
                </a:moveTo>
                <a:lnTo>
                  <a:pt x="766908" y="520108"/>
                </a:lnTo>
                <a:lnTo>
                  <a:pt x="724966" y="491444"/>
                </a:lnTo>
                <a:lnTo>
                  <a:pt x="710560" y="442508"/>
                </a:lnTo>
                <a:lnTo>
                  <a:pt x="710560" y="227626"/>
                </a:lnTo>
                <a:lnTo>
                  <a:pt x="673482" y="227626"/>
                </a:lnTo>
                <a:lnTo>
                  <a:pt x="673482" y="193317"/>
                </a:lnTo>
                <a:lnTo>
                  <a:pt x="710560" y="193317"/>
                </a:lnTo>
                <a:lnTo>
                  <a:pt x="710560" y="102270"/>
                </a:lnTo>
                <a:lnTo>
                  <a:pt x="764759" y="82876"/>
                </a:lnTo>
                <a:lnTo>
                  <a:pt x="764759" y="193382"/>
                </a:lnTo>
                <a:lnTo>
                  <a:pt x="825727" y="193382"/>
                </a:lnTo>
                <a:lnTo>
                  <a:pt x="825727" y="227692"/>
                </a:lnTo>
                <a:lnTo>
                  <a:pt x="764759" y="227692"/>
                </a:lnTo>
                <a:lnTo>
                  <a:pt x="764862" y="442508"/>
                </a:lnTo>
                <a:lnTo>
                  <a:pt x="781146" y="484513"/>
                </a:lnTo>
                <a:lnTo>
                  <a:pt x="825727" y="496497"/>
                </a:lnTo>
                <a:lnTo>
                  <a:pt x="825727" y="524844"/>
                </a:lnTo>
                <a:lnTo>
                  <a:pt x="807857" y="525618"/>
                </a:lnTo>
                <a:close/>
              </a:path>
              <a:path w="1813559" h="691514">
                <a:moveTo>
                  <a:pt x="943977" y="520371"/>
                </a:moveTo>
                <a:lnTo>
                  <a:pt x="889719" y="520371"/>
                </a:lnTo>
                <a:lnTo>
                  <a:pt x="889719" y="17187"/>
                </a:lnTo>
                <a:lnTo>
                  <a:pt x="943977" y="0"/>
                </a:lnTo>
                <a:lnTo>
                  <a:pt x="943977" y="229183"/>
                </a:lnTo>
                <a:lnTo>
                  <a:pt x="1031672" y="229183"/>
                </a:lnTo>
                <a:lnTo>
                  <a:pt x="1017477" y="230953"/>
                </a:lnTo>
                <a:lnTo>
                  <a:pt x="995315" y="238369"/>
                </a:lnTo>
                <a:lnTo>
                  <a:pt x="970814" y="250731"/>
                </a:lnTo>
                <a:lnTo>
                  <a:pt x="943977" y="268037"/>
                </a:lnTo>
                <a:lnTo>
                  <a:pt x="943977" y="520371"/>
                </a:lnTo>
                <a:close/>
              </a:path>
              <a:path w="1813559" h="691514">
                <a:moveTo>
                  <a:pt x="1031672" y="229183"/>
                </a:moveTo>
                <a:lnTo>
                  <a:pt x="943977" y="229183"/>
                </a:lnTo>
                <a:lnTo>
                  <a:pt x="970578" y="212547"/>
                </a:lnTo>
                <a:lnTo>
                  <a:pt x="998389" y="200674"/>
                </a:lnTo>
                <a:lnTo>
                  <a:pt x="1027412" y="193554"/>
                </a:lnTo>
                <a:lnTo>
                  <a:pt x="1057653" y="191183"/>
                </a:lnTo>
                <a:lnTo>
                  <a:pt x="1078178" y="193004"/>
                </a:lnTo>
                <a:lnTo>
                  <a:pt x="1096655" y="198468"/>
                </a:lnTo>
                <a:lnTo>
                  <a:pt x="1113083" y="207568"/>
                </a:lnTo>
                <a:lnTo>
                  <a:pt x="1127462" y="220304"/>
                </a:lnTo>
                <a:lnTo>
                  <a:pt x="1133670" y="228481"/>
                </a:lnTo>
                <a:lnTo>
                  <a:pt x="1037297" y="228481"/>
                </a:lnTo>
                <a:lnTo>
                  <a:pt x="1031672" y="229183"/>
                </a:lnTo>
                <a:close/>
              </a:path>
              <a:path w="1813559" h="691514">
                <a:moveTo>
                  <a:pt x="1154231" y="520371"/>
                </a:moveTo>
                <a:lnTo>
                  <a:pt x="1099988" y="520371"/>
                </a:lnTo>
                <a:lnTo>
                  <a:pt x="1099988" y="309859"/>
                </a:lnTo>
                <a:lnTo>
                  <a:pt x="1099054" y="294358"/>
                </a:lnTo>
                <a:lnTo>
                  <a:pt x="1085084" y="254613"/>
                </a:lnTo>
                <a:lnTo>
                  <a:pt x="1051768" y="230114"/>
                </a:lnTo>
                <a:lnTo>
                  <a:pt x="1037297" y="228481"/>
                </a:lnTo>
                <a:lnTo>
                  <a:pt x="1133670" y="228481"/>
                </a:lnTo>
                <a:lnTo>
                  <a:pt x="1139183" y="235742"/>
                </a:lnTo>
                <a:lnTo>
                  <a:pt x="1147548" y="252964"/>
                </a:lnTo>
                <a:lnTo>
                  <a:pt x="1152561" y="271963"/>
                </a:lnTo>
                <a:lnTo>
                  <a:pt x="1154231" y="292737"/>
                </a:lnTo>
                <a:lnTo>
                  <a:pt x="1154231" y="520371"/>
                </a:lnTo>
                <a:close/>
              </a:path>
              <a:path w="1813559" h="691514">
                <a:moveTo>
                  <a:pt x="1154231" y="520444"/>
                </a:moveTo>
                <a:close/>
              </a:path>
              <a:path w="1813559" h="691514">
                <a:moveTo>
                  <a:pt x="1352060" y="527124"/>
                </a:moveTo>
                <a:lnTo>
                  <a:pt x="1288506" y="513463"/>
                </a:lnTo>
                <a:lnTo>
                  <a:pt x="1240579" y="472645"/>
                </a:lnTo>
                <a:lnTo>
                  <a:pt x="1213279" y="417910"/>
                </a:lnTo>
                <a:lnTo>
                  <a:pt x="1204192" y="350921"/>
                </a:lnTo>
                <a:lnTo>
                  <a:pt x="1206652" y="317917"/>
                </a:lnTo>
                <a:lnTo>
                  <a:pt x="1226330" y="260049"/>
                </a:lnTo>
                <a:lnTo>
                  <a:pt x="1265971" y="213309"/>
                </a:lnTo>
                <a:lnTo>
                  <a:pt x="1320597" y="188299"/>
                </a:lnTo>
                <a:lnTo>
                  <a:pt x="1352773" y="185169"/>
                </a:lnTo>
                <a:lnTo>
                  <a:pt x="1384993" y="188299"/>
                </a:lnTo>
                <a:lnTo>
                  <a:pt x="1414069" y="197683"/>
                </a:lnTo>
                <a:lnTo>
                  <a:pt x="1439997" y="213309"/>
                </a:lnTo>
                <a:lnTo>
                  <a:pt x="1449576" y="222503"/>
                </a:lnTo>
                <a:lnTo>
                  <a:pt x="1351980" y="222503"/>
                </a:lnTo>
                <a:lnTo>
                  <a:pt x="1312960" y="232482"/>
                </a:lnTo>
                <a:lnTo>
                  <a:pt x="1285098" y="257215"/>
                </a:lnTo>
                <a:lnTo>
                  <a:pt x="1268387" y="296691"/>
                </a:lnTo>
                <a:lnTo>
                  <a:pt x="1262820" y="350921"/>
                </a:lnTo>
                <a:lnTo>
                  <a:pt x="1263979" y="377972"/>
                </a:lnTo>
                <a:lnTo>
                  <a:pt x="1273290" y="425112"/>
                </a:lnTo>
                <a:lnTo>
                  <a:pt x="1294881" y="466230"/>
                </a:lnTo>
                <a:lnTo>
                  <a:pt x="1330675" y="489993"/>
                </a:lnTo>
                <a:lnTo>
                  <a:pt x="1353049" y="492668"/>
                </a:lnTo>
                <a:lnTo>
                  <a:pt x="1446147" y="492668"/>
                </a:lnTo>
                <a:lnTo>
                  <a:pt x="1442582" y="496461"/>
                </a:lnTo>
                <a:lnTo>
                  <a:pt x="1416303" y="513487"/>
                </a:lnTo>
                <a:lnTo>
                  <a:pt x="1386128" y="523713"/>
                </a:lnTo>
                <a:lnTo>
                  <a:pt x="1352060" y="527124"/>
                </a:lnTo>
                <a:close/>
              </a:path>
              <a:path w="1813559" h="691514">
                <a:moveTo>
                  <a:pt x="1502097" y="350556"/>
                </a:moveTo>
                <a:lnTo>
                  <a:pt x="1442625" y="350556"/>
                </a:lnTo>
                <a:lnTo>
                  <a:pt x="1441403" y="325986"/>
                </a:lnTo>
                <a:lnTo>
                  <a:pt x="1437752" y="303648"/>
                </a:lnTo>
                <a:lnTo>
                  <a:pt x="1423272" y="265641"/>
                </a:lnTo>
                <a:lnTo>
                  <a:pt x="1393949" y="234407"/>
                </a:lnTo>
                <a:lnTo>
                  <a:pt x="1351980" y="222503"/>
                </a:lnTo>
                <a:lnTo>
                  <a:pt x="1449576" y="222503"/>
                </a:lnTo>
                <a:lnTo>
                  <a:pt x="1462771" y="235168"/>
                </a:lnTo>
                <a:lnTo>
                  <a:pt x="1479961" y="260052"/>
                </a:lnTo>
                <a:lnTo>
                  <a:pt x="1492262" y="287632"/>
                </a:lnTo>
                <a:lnTo>
                  <a:pt x="1499656" y="317918"/>
                </a:lnTo>
                <a:lnTo>
                  <a:pt x="1502097" y="350556"/>
                </a:lnTo>
                <a:close/>
              </a:path>
              <a:path w="1813559" h="691514">
                <a:moveTo>
                  <a:pt x="1446147" y="492668"/>
                </a:moveTo>
                <a:lnTo>
                  <a:pt x="1353049" y="492668"/>
                </a:lnTo>
                <a:lnTo>
                  <a:pt x="1392238" y="483517"/>
                </a:lnTo>
                <a:lnTo>
                  <a:pt x="1420228" y="456772"/>
                </a:lnTo>
                <a:lnTo>
                  <a:pt x="1437021" y="412427"/>
                </a:lnTo>
                <a:lnTo>
                  <a:pt x="1442618" y="350475"/>
                </a:lnTo>
                <a:lnTo>
                  <a:pt x="1502097" y="350556"/>
                </a:lnTo>
                <a:lnTo>
                  <a:pt x="1502045" y="350921"/>
                </a:lnTo>
                <a:lnTo>
                  <a:pt x="1499719" y="385950"/>
                </a:lnTo>
                <a:lnTo>
                  <a:pt x="1492755" y="417913"/>
                </a:lnTo>
                <a:lnTo>
                  <a:pt x="1481166" y="446811"/>
                </a:lnTo>
                <a:lnTo>
                  <a:pt x="1464966" y="472645"/>
                </a:lnTo>
                <a:lnTo>
                  <a:pt x="1446147" y="492668"/>
                </a:lnTo>
                <a:close/>
              </a:path>
              <a:path w="1813559" h="691514">
                <a:moveTo>
                  <a:pt x="1605034" y="520371"/>
                </a:moveTo>
                <a:lnTo>
                  <a:pt x="1550776" y="520371"/>
                </a:lnTo>
                <a:lnTo>
                  <a:pt x="1550776" y="239633"/>
                </a:lnTo>
                <a:lnTo>
                  <a:pt x="1595744" y="211302"/>
                </a:lnTo>
                <a:lnTo>
                  <a:pt x="1636972" y="194880"/>
                </a:lnTo>
                <a:lnTo>
                  <a:pt x="1687680" y="185755"/>
                </a:lnTo>
                <a:lnTo>
                  <a:pt x="1702389" y="185161"/>
                </a:lnTo>
                <a:lnTo>
                  <a:pt x="1711907" y="185395"/>
                </a:lnTo>
                <a:lnTo>
                  <a:pt x="1754009" y="193428"/>
                </a:lnTo>
                <a:lnTo>
                  <a:pt x="1790780" y="216540"/>
                </a:lnTo>
                <a:lnTo>
                  <a:pt x="1794499" y="221013"/>
                </a:lnTo>
                <a:lnTo>
                  <a:pt x="1678587" y="221013"/>
                </a:lnTo>
                <a:lnTo>
                  <a:pt x="1659497" y="222868"/>
                </a:lnTo>
                <a:lnTo>
                  <a:pt x="1640875" y="227717"/>
                </a:lnTo>
                <a:lnTo>
                  <a:pt x="1622721" y="235554"/>
                </a:lnTo>
                <a:lnTo>
                  <a:pt x="1605034" y="246370"/>
                </a:lnTo>
                <a:lnTo>
                  <a:pt x="1605034" y="520371"/>
                </a:lnTo>
                <a:close/>
              </a:path>
              <a:path w="1813559" h="691514">
                <a:moveTo>
                  <a:pt x="1813100" y="520371"/>
                </a:moveTo>
                <a:lnTo>
                  <a:pt x="1758842" y="520371"/>
                </a:lnTo>
                <a:lnTo>
                  <a:pt x="1758842" y="297926"/>
                </a:lnTo>
                <a:lnTo>
                  <a:pt x="1757474" y="280627"/>
                </a:lnTo>
                <a:lnTo>
                  <a:pt x="1736937" y="240765"/>
                </a:lnTo>
                <a:lnTo>
                  <a:pt x="1695900" y="221952"/>
                </a:lnTo>
                <a:lnTo>
                  <a:pt x="1678587" y="221013"/>
                </a:lnTo>
                <a:lnTo>
                  <a:pt x="1794499" y="221013"/>
                </a:lnTo>
                <a:lnTo>
                  <a:pt x="1800555" y="228294"/>
                </a:lnTo>
                <a:lnTo>
                  <a:pt x="1807529" y="241183"/>
                </a:lnTo>
                <a:lnTo>
                  <a:pt x="1811708" y="255191"/>
                </a:lnTo>
                <a:lnTo>
                  <a:pt x="1813100" y="270303"/>
                </a:lnTo>
                <a:lnTo>
                  <a:pt x="1813100" y="520371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1911" y="2240613"/>
            <a:ext cx="677111" cy="6879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8542" y="2299053"/>
            <a:ext cx="125040" cy="671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03076" y="2979712"/>
            <a:ext cx="437652" cy="8530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8902" y="2001205"/>
            <a:ext cx="2665219" cy="12184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71461" y="1711261"/>
            <a:ext cx="1266824" cy="1685924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1971461" y="7097869"/>
            <a:ext cx="1352550" cy="1308100"/>
          </a:xfrm>
          <a:custGeom>
            <a:avLst/>
            <a:gdLst/>
            <a:ahLst/>
            <a:cxnLst/>
            <a:rect l="l" t="t" r="r" b="b"/>
            <a:pathLst>
              <a:path w="1352550" h="1308100">
                <a:moveTo>
                  <a:pt x="498260" y="1308099"/>
                </a:moveTo>
                <a:lnTo>
                  <a:pt x="462482" y="1308099"/>
                </a:lnTo>
                <a:lnTo>
                  <a:pt x="418411" y="1295399"/>
                </a:lnTo>
                <a:lnTo>
                  <a:pt x="375851" y="1269999"/>
                </a:lnTo>
                <a:lnTo>
                  <a:pt x="334922" y="1257299"/>
                </a:lnTo>
                <a:lnTo>
                  <a:pt x="295748" y="1231899"/>
                </a:lnTo>
                <a:lnTo>
                  <a:pt x="258451" y="1206499"/>
                </a:lnTo>
                <a:lnTo>
                  <a:pt x="223153" y="1168399"/>
                </a:lnTo>
                <a:lnTo>
                  <a:pt x="189976" y="1142999"/>
                </a:lnTo>
                <a:lnTo>
                  <a:pt x="159043" y="1104899"/>
                </a:lnTo>
                <a:lnTo>
                  <a:pt x="130475" y="1066799"/>
                </a:lnTo>
                <a:lnTo>
                  <a:pt x="104395" y="1028699"/>
                </a:lnTo>
                <a:lnTo>
                  <a:pt x="80926" y="990599"/>
                </a:lnTo>
                <a:lnTo>
                  <a:pt x="60189" y="952499"/>
                </a:lnTo>
                <a:lnTo>
                  <a:pt x="42307" y="901699"/>
                </a:lnTo>
                <a:lnTo>
                  <a:pt x="27403" y="863599"/>
                </a:lnTo>
                <a:lnTo>
                  <a:pt x="15597" y="812799"/>
                </a:lnTo>
                <a:lnTo>
                  <a:pt x="7013" y="761999"/>
                </a:lnTo>
                <a:lnTo>
                  <a:pt x="1773" y="723899"/>
                </a:lnTo>
                <a:lnTo>
                  <a:pt x="0" y="673099"/>
                </a:lnTo>
                <a:lnTo>
                  <a:pt x="1698" y="622299"/>
                </a:lnTo>
                <a:lnTo>
                  <a:pt x="6716" y="571499"/>
                </a:lnTo>
                <a:lnTo>
                  <a:pt x="14940" y="533399"/>
                </a:lnTo>
                <a:lnTo>
                  <a:pt x="26256" y="482599"/>
                </a:lnTo>
                <a:lnTo>
                  <a:pt x="40548" y="444499"/>
                </a:lnTo>
                <a:lnTo>
                  <a:pt x="57702" y="393699"/>
                </a:lnTo>
                <a:lnTo>
                  <a:pt x="77604" y="355599"/>
                </a:lnTo>
                <a:lnTo>
                  <a:pt x="100139" y="317499"/>
                </a:lnTo>
                <a:lnTo>
                  <a:pt x="125193" y="279399"/>
                </a:lnTo>
                <a:lnTo>
                  <a:pt x="152651" y="241299"/>
                </a:lnTo>
                <a:lnTo>
                  <a:pt x="182398" y="203199"/>
                </a:lnTo>
                <a:lnTo>
                  <a:pt x="214321" y="177799"/>
                </a:lnTo>
                <a:lnTo>
                  <a:pt x="248304" y="152399"/>
                </a:lnTo>
                <a:lnTo>
                  <a:pt x="284233" y="114299"/>
                </a:lnTo>
                <a:lnTo>
                  <a:pt x="321994" y="88899"/>
                </a:lnTo>
                <a:lnTo>
                  <a:pt x="361471" y="76199"/>
                </a:lnTo>
                <a:lnTo>
                  <a:pt x="402552" y="50799"/>
                </a:lnTo>
                <a:lnTo>
                  <a:pt x="489062" y="25399"/>
                </a:lnTo>
                <a:lnTo>
                  <a:pt x="580608" y="0"/>
                </a:lnTo>
                <a:lnTo>
                  <a:pt x="771949" y="0"/>
                </a:lnTo>
                <a:lnTo>
                  <a:pt x="863500" y="25399"/>
                </a:lnTo>
                <a:lnTo>
                  <a:pt x="950013" y="50799"/>
                </a:lnTo>
                <a:lnTo>
                  <a:pt x="991094" y="76199"/>
                </a:lnTo>
                <a:lnTo>
                  <a:pt x="1030572" y="88899"/>
                </a:lnTo>
                <a:lnTo>
                  <a:pt x="1068332" y="114299"/>
                </a:lnTo>
                <a:lnTo>
                  <a:pt x="1104261" y="152399"/>
                </a:lnTo>
                <a:lnTo>
                  <a:pt x="1138243" y="177799"/>
                </a:lnTo>
                <a:lnTo>
                  <a:pt x="1170164" y="203199"/>
                </a:lnTo>
                <a:lnTo>
                  <a:pt x="1199910" y="241299"/>
                </a:lnTo>
                <a:lnTo>
                  <a:pt x="1218214" y="266699"/>
                </a:lnTo>
                <a:lnTo>
                  <a:pt x="331875" y="266699"/>
                </a:lnTo>
                <a:lnTo>
                  <a:pt x="320982" y="279399"/>
                </a:lnTo>
                <a:lnTo>
                  <a:pt x="303480" y="342899"/>
                </a:lnTo>
                <a:lnTo>
                  <a:pt x="301303" y="393699"/>
                </a:lnTo>
                <a:lnTo>
                  <a:pt x="307328" y="431799"/>
                </a:lnTo>
                <a:lnTo>
                  <a:pt x="314430" y="457199"/>
                </a:lnTo>
                <a:lnTo>
                  <a:pt x="285293" y="495299"/>
                </a:lnTo>
                <a:lnTo>
                  <a:pt x="263369" y="533399"/>
                </a:lnTo>
                <a:lnTo>
                  <a:pt x="249557" y="584199"/>
                </a:lnTo>
                <a:lnTo>
                  <a:pt x="244753" y="634999"/>
                </a:lnTo>
                <a:lnTo>
                  <a:pt x="248544" y="698499"/>
                </a:lnTo>
                <a:lnTo>
                  <a:pt x="259417" y="761999"/>
                </a:lnTo>
                <a:lnTo>
                  <a:pt x="276628" y="800099"/>
                </a:lnTo>
                <a:lnTo>
                  <a:pt x="299430" y="838199"/>
                </a:lnTo>
                <a:lnTo>
                  <a:pt x="327074" y="876299"/>
                </a:lnTo>
                <a:lnTo>
                  <a:pt x="358816" y="901699"/>
                </a:lnTo>
                <a:lnTo>
                  <a:pt x="393909" y="927099"/>
                </a:lnTo>
                <a:lnTo>
                  <a:pt x="200114" y="927099"/>
                </a:lnTo>
                <a:lnTo>
                  <a:pt x="184142" y="939799"/>
                </a:lnTo>
                <a:lnTo>
                  <a:pt x="179675" y="952499"/>
                </a:lnTo>
                <a:lnTo>
                  <a:pt x="204837" y="977899"/>
                </a:lnTo>
                <a:lnTo>
                  <a:pt x="212244" y="977899"/>
                </a:lnTo>
                <a:lnTo>
                  <a:pt x="230846" y="990599"/>
                </a:lnTo>
                <a:lnTo>
                  <a:pt x="255217" y="1028699"/>
                </a:lnTo>
                <a:lnTo>
                  <a:pt x="279930" y="1066799"/>
                </a:lnTo>
                <a:lnTo>
                  <a:pt x="289073" y="1092199"/>
                </a:lnTo>
                <a:lnTo>
                  <a:pt x="323297" y="1130299"/>
                </a:lnTo>
                <a:lnTo>
                  <a:pt x="392799" y="1155699"/>
                </a:lnTo>
                <a:lnTo>
                  <a:pt x="507771" y="1155699"/>
                </a:lnTo>
                <a:lnTo>
                  <a:pt x="508037" y="1193799"/>
                </a:lnTo>
                <a:lnTo>
                  <a:pt x="508588" y="1257299"/>
                </a:lnTo>
                <a:lnTo>
                  <a:pt x="508690" y="1282699"/>
                </a:lnTo>
                <a:lnTo>
                  <a:pt x="506223" y="1295399"/>
                </a:lnTo>
                <a:lnTo>
                  <a:pt x="498260" y="1308099"/>
                </a:lnTo>
                <a:close/>
              </a:path>
              <a:path w="1352550" h="1308100">
                <a:moveTo>
                  <a:pt x="507010" y="342899"/>
                </a:moveTo>
                <a:lnTo>
                  <a:pt x="423421" y="292099"/>
                </a:lnTo>
                <a:lnTo>
                  <a:pt x="365532" y="279399"/>
                </a:lnTo>
                <a:lnTo>
                  <a:pt x="331875" y="266699"/>
                </a:lnTo>
                <a:lnTo>
                  <a:pt x="1020603" y="266699"/>
                </a:lnTo>
                <a:lnTo>
                  <a:pt x="986998" y="279399"/>
                </a:lnTo>
                <a:lnTo>
                  <a:pt x="929192" y="292099"/>
                </a:lnTo>
                <a:lnTo>
                  <a:pt x="887452" y="317499"/>
                </a:lnTo>
                <a:lnTo>
                  <a:pt x="633160" y="317499"/>
                </a:lnTo>
                <a:lnTo>
                  <a:pt x="590309" y="330199"/>
                </a:lnTo>
                <a:lnTo>
                  <a:pt x="548125" y="330199"/>
                </a:lnTo>
                <a:lnTo>
                  <a:pt x="507010" y="342899"/>
                </a:lnTo>
                <a:close/>
              </a:path>
              <a:path w="1352550" h="1308100">
                <a:moveTo>
                  <a:pt x="890463" y="1308099"/>
                </a:moveTo>
                <a:lnTo>
                  <a:pt x="854385" y="1308099"/>
                </a:lnTo>
                <a:lnTo>
                  <a:pt x="846457" y="1295399"/>
                </a:lnTo>
                <a:lnTo>
                  <a:pt x="844022" y="1282699"/>
                </a:lnTo>
                <a:lnTo>
                  <a:pt x="844691" y="1155699"/>
                </a:lnTo>
                <a:lnTo>
                  <a:pt x="844815" y="1092199"/>
                </a:lnTo>
                <a:lnTo>
                  <a:pt x="841051" y="1054099"/>
                </a:lnTo>
                <a:lnTo>
                  <a:pt x="830953" y="1015999"/>
                </a:lnTo>
                <a:lnTo>
                  <a:pt x="816307" y="990599"/>
                </a:lnTo>
                <a:lnTo>
                  <a:pt x="798902" y="965199"/>
                </a:lnTo>
                <a:lnTo>
                  <a:pt x="840046" y="965199"/>
                </a:lnTo>
                <a:lnTo>
                  <a:pt x="920468" y="939799"/>
                </a:lnTo>
                <a:lnTo>
                  <a:pt x="958253" y="927099"/>
                </a:lnTo>
                <a:lnTo>
                  <a:pt x="993424" y="901699"/>
                </a:lnTo>
                <a:lnTo>
                  <a:pt x="1025234" y="876299"/>
                </a:lnTo>
                <a:lnTo>
                  <a:pt x="1052935" y="838199"/>
                </a:lnTo>
                <a:lnTo>
                  <a:pt x="1075781" y="800099"/>
                </a:lnTo>
                <a:lnTo>
                  <a:pt x="1093025" y="761999"/>
                </a:lnTo>
                <a:lnTo>
                  <a:pt x="1103919" y="698499"/>
                </a:lnTo>
                <a:lnTo>
                  <a:pt x="1107717" y="634999"/>
                </a:lnTo>
                <a:lnTo>
                  <a:pt x="1102937" y="584199"/>
                </a:lnTo>
                <a:lnTo>
                  <a:pt x="1089172" y="533399"/>
                </a:lnTo>
                <a:lnTo>
                  <a:pt x="1067284" y="495299"/>
                </a:lnTo>
                <a:lnTo>
                  <a:pt x="1038134" y="457199"/>
                </a:lnTo>
                <a:lnTo>
                  <a:pt x="1045237" y="431799"/>
                </a:lnTo>
                <a:lnTo>
                  <a:pt x="1051251" y="393699"/>
                </a:lnTo>
                <a:lnTo>
                  <a:pt x="1049041" y="342899"/>
                </a:lnTo>
                <a:lnTo>
                  <a:pt x="1031477" y="279399"/>
                </a:lnTo>
                <a:lnTo>
                  <a:pt x="1020603" y="266699"/>
                </a:lnTo>
                <a:lnTo>
                  <a:pt x="1218214" y="266699"/>
                </a:lnTo>
                <a:lnTo>
                  <a:pt x="1252419" y="317499"/>
                </a:lnTo>
                <a:lnTo>
                  <a:pt x="1274952" y="355599"/>
                </a:lnTo>
                <a:lnTo>
                  <a:pt x="1294852" y="393699"/>
                </a:lnTo>
                <a:lnTo>
                  <a:pt x="1312005" y="444499"/>
                </a:lnTo>
                <a:lnTo>
                  <a:pt x="1326296" y="482599"/>
                </a:lnTo>
                <a:lnTo>
                  <a:pt x="1337610" y="533399"/>
                </a:lnTo>
                <a:lnTo>
                  <a:pt x="1345833" y="571499"/>
                </a:lnTo>
                <a:lnTo>
                  <a:pt x="1350851" y="622299"/>
                </a:lnTo>
                <a:lnTo>
                  <a:pt x="1352549" y="673099"/>
                </a:lnTo>
                <a:lnTo>
                  <a:pt x="1350778" y="723899"/>
                </a:lnTo>
                <a:lnTo>
                  <a:pt x="1345544" y="761999"/>
                </a:lnTo>
                <a:lnTo>
                  <a:pt x="1336971" y="812799"/>
                </a:lnTo>
                <a:lnTo>
                  <a:pt x="1325179" y="863599"/>
                </a:lnTo>
                <a:lnTo>
                  <a:pt x="1310291" y="901699"/>
                </a:lnTo>
                <a:lnTo>
                  <a:pt x="1292428" y="952499"/>
                </a:lnTo>
                <a:lnTo>
                  <a:pt x="1271714" y="990599"/>
                </a:lnTo>
                <a:lnTo>
                  <a:pt x="1248268" y="1028699"/>
                </a:lnTo>
                <a:lnTo>
                  <a:pt x="1222215" y="1066799"/>
                </a:lnTo>
                <a:lnTo>
                  <a:pt x="1193674" y="1104899"/>
                </a:lnTo>
                <a:lnTo>
                  <a:pt x="1162769" y="1142999"/>
                </a:lnTo>
                <a:lnTo>
                  <a:pt x="1129621" y="1168399"/>
                </a:lnTo>
                <a:lnTo>
                  <a:pt x="1094353" y="1206499"/>
                </a:lnTo>
                <a:lnTo>
                  <a:pt x="1057085" y="1231899"/>
                </a:lnTo>
                <a:lnTo>
                  <a:pt x="1017940" y="1257299"/>
                </a:lnTo>
                <a:lnTo>
                  <a:pt x="977041" y="1269999"/>
                </a:lnTo>
                <a:lnTo>
                  <a:pt x="934508" y="1295399"/>
                </a:lnTo>
                <a:lnTo>
                  <a:pt x="890463" y="1308099"/>
                </a:lnTo>
                <a:close/>
              </a:path>
              <a:path w="1352550" h="1308100">
                <a:moveTo>
                  <a:pt x="845713" y="342899"/>
                </a:moveTo>
                <a:lnTo>
                  <a:pt x="804520" y="330199"/>
                </a:lnTo>
                <a:lnTo>
                  <a:pt x="762282" y="330199"/>
                </a:lnTo>
                <a:lnTo>
                  <a:pt x="719399" y="317499"/>
                </a:lnTo>
                <a:lnTo>
                  <a:pt x="887452" y="317499"/>
                </a:lnTo>
                <a:lnTo>
                  <a:pt x="845713" y="342899"/>
                </a:lnTo>
                <a:close/>
              </a:path>
              <a:path w="1352550" h="1308100">
                <a:moveTo>
                  <a:pt x="441359" y="1079499"/>
                </a:moveTo>
                <a:lnTo>
                  <a:pt x="353056" y="1054099"/>
                </a:lnTo>
                <a:lnTo>
                  <a:pt x="313131" y="1003299"/>
                </a:lnTo>
                <a:lnTo>
                  <a:pt x="306482" y="990599"/>
                </a:lnTo>
                <a:lnTo>
                  <a:pt x="286763" y="965199"/>
                </a:lnTo>
                <a:lnTo>
                  <a:pt x="254311" y="939799"/>
                </a:lnTo>
                <a:lnTo>
                  <a:pt x="209465" y="927099"/>
                </a:lnTo>
                <a:lnTo>
                  <a:pt x="393909" y="927099"/>
                </a:lnTo>
                <a:lnTo>
                  <a:pt x="431606" y="939799"/>
                </a:lnTo>
                <a:lnTo>
                  <a:pt x="511825" y="965199"/>
                </a:lnTo>
                <a:lnTo>
                  <a:pt x="552854" y="965199"/>
                </a:lnTo>
                <a:lnTo>
                  <a:pt x="538843" y="977899"/>
                </a:lnTo>
                <a:lnTo>
                  <a:pt x="526418" y="1003299"/>
                </a:lnTo>
                <a:lnTo>
                  <a:pt x="516480" y="1028699"/>
                </a:lnTo>
                <a:lnTo>
                  <a:pt x="509932" y="1054099"/>
                </a:lnTo>
                <a:lnTo>
                  <a:pt x="480437" y="1066799"/>
                </a:lnTo>
                <a:lnTo>
                  <a:pt x="441359" y="1079499"/>
                </a:lnTo>
                <a:close/>
              </a:path>
              <a:path w="1352550" h="1308100">
                <a:moveTo>
                  <a:pt x="252192" y="952499"/>
                </a:moveTo>
                <a:lnTo>
                  <a:pt x="235629" y="952499"/>
                </a:lnTo>
                <a:lnTo>
                  <a:pt x="237081" y="939799"/>
                </a:lnTo>
                <a:lnTo>
                  <a:pt x="247273" y="939799"/>
                </a:lnTo>
                <a:lnTo>
                  <a:pt x="252192" y="952499"/>
                </a:lnTo>
                <a:close/>
              </a:path>
              <a:path w="1352550" h="1308100">
                <a:moveTo>
                  <a:pt x="251801" y="965199"/>
                </a:moveTo>
                <a:lnTo>
                  <a:pt x="246512" y="965199"/>
                </a:lnTo>
                <a:lnTo>
                  <a:pt x="241699" y="952499"/>
                </a:lnTo>
                <a:lnTo>
                  <a:pt x="253291" y="952499"/>
                </a:lnTo>
                <a:lnTo>
                  <a:pt x="251801" y="965199"/>
                </a:lnTo>
                <a:close/>
              </a:path>
              <a:path w="1352550" h="1308100">
                <a:moveTo>
                  <a:pt x="289065" y="977899"/>
                </a:moveTo>
                <a:lnTo>
                  <a:pt x="268322" y="977899"/>
                </a:lnTo>
                <a:lnTo>
                  <a:pt x="267493" y="965199"/>
                </a:lnTo>
                <a:lnTo>
                  <a:pt x="284637" y="965199"/>
                </a:lnTo>
                <a:lnTo>
                  <a:pt x="289065" y="977899"/>
                </a:lnTo>
                <a:close/>
              </a:path>
              <a:path w="1352550" h="1308100">
                <a:moveTo>
                  <a:pt x="286555" y="990599"/>
                </a:moveTo>
                <a:lnTo>
                  <a:pt x="277024" y="990599"/>
                </a:lnTo>
                <a:lnTo>
                  <a:pt x="272744" y="977899"/>
                </a:lnTo>
                <a:lnTo>
                  <a:pt x="289926" y="977899"/>
                </a:lnTo>
                <a:lnTo>
                  <a:pt x="286555" y="990599"/>
                </a:lnTo>
                <a:close/>
              </a:path>
              <a:path w="1352550" h="1308100">
                <a:moveTo>
                  <a:pt x="309374" y="1028699"/>
                </a:moveTo>
                <a:lnTo>
                  <a:pt x="298459" y="1028699"/>
                </a:lnTo>
                <a:lnTo>
                  <a:pt x="294269" y="1015999"/>
                </a:lnTo>
                <a:lnTo>
                  <a:pt x="290127" y="1015999"/>
                </a:lnTo>
                <a:lnTo>
                  <a:pt x="290127" y="1003299"/>
                </a:lnTo>
                <a:lnTo>
                  <a:pt x="309475" y="1003299"/>
                </a:lnTo>
                <a:lnTo>
                  <a:pt x="313606" y="1015999"/>
                </a:lnTo>
                <a:lnTo>
                  <a:pt x="309374" y="1028699"/>
                </a:lnTo>
                <a:close/>
              </a:path>
              <a:path w="1352550" h="1308100">
                <a:moveTo>
                  <a:pt x="344266" y="1054099"/>
                </a:moveTo>
                <a:lnTo>
                  <a:pt x="323032" y="1054099"/>
                </a:lnTo>
                <a:lnTo>
                  <a:pt x="330502" y="1041399"/>
                </a:lnTo>
                <a:lnTo>
                  <a:pt x="338443" y="1041399"/>
                </a:lnTo>
                <a:lnTo>
                  <a:pt x="344266" y="1054099"/>
                </a:lnTo>
                <a:close/>
              </a:path>
              <a:path w="1352550" h="1308100">
                <a:moveTo>
                  <a:pt x="351927" y="1066799"/>
                </a:moveTo>
                <a:lnTo>
                  <a:pt x="330592" y="1066799"/>
                </a:lnTo>
                <a:lnTo>
                  <a:pt x="324675" y="1054099"/>
                </a:lnTo>
                <a:lnTo>
                  <a:pt x="350130" y="1054099"/>
                </a:lnTo>
                <a:lnTo>
                  <a:pt x="351927" y="1066799"/>
                </a:lnTo>
                <a:close/>
              </a:path>
              <a:path w="1352550" h="1308100">
                <a:moveTo>
                  <a:pt x="399446" y="1079499"/>
                </a:moveTo>
                <a:lnTo>
                  <a:pt x="369843" y="1079499"/>
                </a:lnTo>
                <a:lnTo>
                  <a:pt x="371433" y="1066799"/>
                </a:lnTo>
                <a:lnTo>
                  <a:pt x="394426" y="1066799"/>
                </a:lnTo>
                <a:lnTo>
                  <a:pt x="399446" y="1079499"/>
                </a:lnTo>
                <a:close/>
              </a:path>
              <a:path w="1352550" h="1308100">
                <a:moveTo>
                  <a:pt x="396217" y="1092199"/>
                </a:moveTo>
                <a:lnTo>
                  <a:pt x="388615" y="1092199"/>
                </a:lnTo>
                <a:lnTo>
                  <a:pt x="373303" y="1079499"/>
                </a:lnTo>
                <a:lnTo>
                  <a:pt x="397855" y="1079499"/>
                </a:lnTo>
                <a:lnTo>
                  <a:pt x="396217" y="1092199"/>
                </a:lnTo>
                <a:close/>
              </a:path>
              <a:path w="1352550" h="1308100">
                <a:moveTo>
                  <a:pt x="454620" y="1092199"/>
                </a:moveTo>
                <a:lnTo>
                  <a:pt x="425556" y="1092199"/>
                </a:lnTo>
                <a:lnTo>
                  <a:pt x="425556" y="1079499"/>
                </a:lnTo>
                <a:lnTo>
                  <a:pt x="454620" y="1079499"/>
                </a:lnTo>
                <a:lnTo>
                  <a:pt x="454620" y="1092199"/>
                </a:lnTo>
                <a:close/>
              </a:path>
              <a:path w="1352550" h="1308100">
                <a:moveTo>
                  <a:pt x="510386" y="1092199"/>
                </a:moveTo>
                <a:lnTo>
                  <a:pt x="480688" y="1092199"/>
                </a:lnTo>
                <a:lnTo>
                  <a:pt x="486379" y="1079499"/>
                </a:lnTo>
                <a:lnTo>
                  <a:pt x="509367" y="1079499"/>
                </a:lnTo>
                <a:lnTo>
                  <a:pt x="510386" y="1092199"/>
                </a:lnTo>
                <a:close/>
              </a:path>
              <a:path w="1352550" h="1308100">
                <a:moveTo>
                  <a:pt x="448317" y="1104899"/>
                </a:moveTo>
                <a:lnTo>
                  <a:pt x="432187" y="1104899"/>
                </a:lnTo>
                <a:lnTo>
                  <a:pt x="425646" y="1092199"/>
                </a:lnTo>
                <a:lnTo>
                  <a:pt x="454810" y="1092199"/>
                </a:lnTo>
                <a:lnTo>
                  <a:pt x="448317" y="1104899"/>
                </a:lnTo>
                <a:close/>
              </a:path>
              <a:path w="1352550" h="1308100">
                <a:moveTo>
                  <a:pt x="497775" y="1104899"/>
                </a:moveTo>
                <a:lnTo>
                  <a:pt x="489929" y="1104899"/>
                </a:lnTo>
                <a:lnTo>
                  <a:pt x="482659" y="1092199"/>
                </a:lnTo>
                <a:lnTo>
                  <a:pt x="505763" y="1092199"/>
                </a:lnTo>
                <a:lnTo>
                  <a:pt x="497775" y="1104899"/>
                </a:lnTo>
                <a:close/>
              </a:path>
            </a:pathLst>
          </a:custGeom>
          <a:solidFill>
            <a:srgbClr val="161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584081" y="4372712"/>
            <a:ext cx="3284220" cy="2305050"/>
            <a:chOff x="584081" y="4372712"/>
            <a:chExt cx="3284220" cy="2305050"/>
          </a:xfrm>
        </p:grpSpPr>
        <p:sp>
          <p:nvSpPr>
            <p:cNvPr id="24" name="object 24"/>
            <p:cNvSpPr/>
            <p:nvPr/>
          </p:nvSpPr>
          <p:spPr>
            <a:xfrm>
              <a:off x="626445" y="4378813"/>
              <a:ext cx="3235960" cy="2292985"/>
            </a:xfrm>
            <a:custGeom>
              <a:avLst/>
              <a:gdLst/>
              <a:ahLst/>
              <a:cxnLst/>
              <a:rect l="l" t="t" r="r" b="b"/>
              <a:pathLst>
                <a:path w="3235960" h="2292984">
                  <a:moveTo>
                    <a:pt x="3235639" y="2292848"/>
                  </a:moveTo>
                  <a:lnTo>
                    <a:pt x="0" y="2292848"/>
                  </a:lnTo>
                  <a:lnTo>
                    <a:pt x="0" y="0"/>
                  </a:lnTo>
                  <a:lnTo>
                    <a:pt x="3235639" y="0"/>
                  </a:lnTo>
                  <a:lnTo>
                    <a:pt x="3235639" y="2292848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0344" y="4372723"/>
              <a:ext cx="3248025" cy="2305050"/>
            </a:xfrm>
            <a:custGeom>
              <a:avLst/>
              <a:gdLst/>
              <a:ahLst/>
              <a:cxnLst/>
              <a:rect l="l" t="t" r="r" b="b"/>
              <a:pathLst>
                <a:path w="3248025" h="2305050">
                  <a:moveTo>
                    <a:pt x="3247834" y="0"/>
                  </a:moveTo>
                  <a:lnTo>
                    <a:pt x="3235642" y="0"/>
                  </a:lnTo>
                  <a:lnTo>
                    <a:pt x="3235642" y="12192"/>
                  </a:lnTo>
                  <a:lnTo>
                    <a:pt x="3235642" y="2292845"/>
                  </a:lnTo>
                  <a:lnTo>
                    <a:pt x="12192" y="2292845"/>
                  </a:lnTo>
                  <a:lnTo>
                    <a:pt x="12192" y="12192"/>
                  </a:lnTo>
                  <a:lnTo>
                    <a:pt x="3235642" y="12192"/>
                  </a:lnTo>
                  <a:lnTo>
                    <a:pt x="3235642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305050"/>
                  </a:lnTo>
                  <a:lnTo>
                    <a:pt x="12192" y="2305050"/>
                  </a:lnTo>
                  <a:lnTo>
                    <a:pt x="3235642" y="2305050"/>
                  </a:lnTo>
                  <a:lnTo>
                    <a:pt x="3247834" y="2305050"/>
                  </a:lnTo>
                  <a:lnTo>
                    <a:pt x="32478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081" y="4488406"/>
              <a:ext cx="3152774" cy="139064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4507" y="7141829"/>
            <a:ext cx="1285874" cy="128587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28539" y="4897162"/>
            <a:ext cx="2857499" cy="5714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16193" y="4488406"/>
            <a:ext cx="2466974" cy="117157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45537" y="7070255"/>
            <a:ext cx="1514474" cy="1352549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4428576" y="4394970"/>
            <a:ext cx="3235960" cy="2292985"/>
            <a:chOff x="14428576" y="4394970"/>
            <a:chExt cx="3235960" cy="2292985"/>
          </a:xfrm>
        </p:grpSpPr>
        <p:sp>
          <p:nvSpPr>
            <p:cNvPr id="32" name="object 32"/>
            <p:cNvSpPr/>
            <p:nvPr/>
          </p:nvSpPr>
          <p:spPr>
            <a:xfrm>
              <a:off x="14428576" y="4394970"/>
              <a:ext cx="3235960" cy="2292985"/>
            </a:xfrm>
            <a:custGeom>
              <a:avLst/>
              <a:gdLst/>
              <a:ahLst/>
              <a:cxnLst/>
              <a:rect l="l" t="t" r="r" b="b"/>
              <a:pathLst>
                <a:path w="3235959" h="2292984">
                  <a:moveTo>
                    <a:pt x="3235639" y="2292848"/>
                  </a:moveTo>
                  <a:lnTo>
                    <a:pt x="0" y="2292848"/>
                  </a:lnTo>
                  <a:lnTo>
                    <a:pt x="0" y="0"/>
                  </a:lnTo>
                  <a:lnTo>
                    <a:pt x="3235639" y="0"/>
                  </a:lnTo>
                  <a:lnTo>
                    <a:pt x="3235639" y="2292848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17435" y="4822885"/>
              <a:ext cx="2237899" cy="722629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920562" y="4448660"/>
            <a:ext cx="1457324" cy="1457324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89969" y="477014"/>
            <a:ext cx="1877695" cy="9359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950" spc="-30"/>
              <a:t>T</a:t>
            </a:r>
            <a:r>
              <a:rPr dirty="0" sz="5950" spc="375"/>
              <a:t>oo</a:t>
            </a:r>
            <a:r>
              <a:rPr dirty="0" sz="5950" spc="-705"/>
              <a:t>l</a:t>
            </a:r>
            <a:r>
              <a:rPr dirty="0" sz="5950" spc="535"/>
              <a:t>s</a:t>
            </a:r>
            <a:endParaRPr sz="5950"/>
          </a:p>
        </p:txBody>
      </p:sp>
      <p:sp>
        <p:nvSpPr>
          <p:cNvPr id="36" name="object 36"/>
          <p:cNvSpPr txBox="1"/>
          <p:nvPr/>
        </p:nvSpPr>
        <p:spPr>
          <a:xfrm>
            <a:off x="7509954" y="1792535"/>
            <a:ext cx="3235960" cy="2292985"/>
          </a:xfrm>
          <a:prstGeom prst="rect">
            <a:avLst/>
          </a:prstGeom>
          <a:ln w="1219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1350"/>
              </a:spcBef>
            </a:pPr>
            <a:r>
              <a:rPr dirty="0" sz="2050" spc="95">
                <a:latin typeface="Trebuchet MS"/>
                <a:cs typeface="Trebuchet MS"/>
              </a:rPr>
              <a:t>Language</a:t>
            </a:r>
            <a:r>
              <a:rPr dirty="0" sz="2050" spc="-85">
                <a:latin typeface="Trebuchet MS"/>
                <a:cs typeface="Trebuchet MS"/>
              </a:rPr>
              <a:t> </a:t>
            </a:r>
            <a:r>
              <a:rPr dirty="0" sz="2050" spc="95">
                <a:latin typeface="Trebuchet MS"/>
                <a:cs typeface="Trebuchet MS"/>
              </a:rPr>
              <a:t>Processing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32344" y="1792535"/>
            <a:ext cx="3235960" cy="2292985"/>
          </a:xfrm>
          <a:prstGeom prst="rect">
            <a:avLst/>
          </a:prstGeom>
          <a:ln w="1219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  <a:spcBef>
                <a:spcPts val="1350"/>
              </a:spcBef>
            </a:pPr>
            <a:r>
              <a:rPr dirty="0" sz="2050" spc="25">
                <a:latin typeface="Trebuchet MS"/>
                <a:cs typeface="Trebuchet MS"/>
              </a:rPr>
              <a:t>Application</a:t>
            </a:r>
            <a:r>
              <a:rPr dirty="0" sz="2050" spc="-90">
                <a:latin typeface="Trebuchet MS"/>
                <a:cs typeface="Trebuchet MS"/>
              </a:rPr>
              <a:t> </a:t>
            </a:r>
            <a:r>
              <a:rPr dirty="0" sz="2050" spc="95">
                <a:latin typeface="Trebuchet MS"/>
                <a:cs typeface="Trebuchet MS"/>
              </a:rPr>
              <a:t>Processing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806032" y="3411588"/>
            <a:ext cx="1656714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60">
                <a:latin typeface="Trebuchet MS"/>
                <a:cs typeface="Trebuchet MS"/>
              </a:rPr>
              <a:t>Analyse</a:t>
            </a:r>
            <a:r>
              <a:rPr dirty="0" sz="2050" spc="-135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Data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99235" y="5961841"/>
            <a:ext cx="1656714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60">
                <a:latin typeface="Trebuchet MS"/>
                <a:cs typeface="Trebuchet MS"/>
              </a:rPr>
              <a:t>Analyse</a:t>
            </a:r>
            <a:r>
              <a:rPr dirty="0" sz="2050" spc="-135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Data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87561" y="6962478"/>
            <a:ext cx="3235960" cy="2292985"/>
          </a:xfrm>
          <a:prstGeom prst="rect">
            <a:avLst/>
          </a:prstGeom>
          <a:ln w="1219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1570"/>
              </a:spcBef>
            </a:pPr>
            <a:r>
              <a:rPr dirty="0" sz="2050" spc="45">
                <a:latin typeface="Trebuchet MS"/>
                <a:cs typeface="Trebuchet MS"/>
              </a:rPr>
              <a:t>Project</a:t>
            </a:r>
            <a:r>
              <a:rPr dirty="0" sz="2050" spc="-90">
                <a:latin typeface="Trebuchet MS"/>
                <a:cs typeface="Trebuchet MS"/>
              </a:rPr>
              <a:t> </a:t>
            </a:r>
            <a:r>
              <a:rPr dirty="0" sz="2050" spc="80">
                <a:latin typeface="Trebuchet MS"/>
                <a:cs typeface="Trebuchet MS"/>
              </a:rPr>
              <a:t>Saving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09954" y="6962478"/>
            <a:ext cx="3235960" cy="2292985"/>
          </a:xfrm>
          <a:prstGeom prst="rect">
            <a:avLst/>
          </a:prstGeom>
          <a:ln w="1219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35635">
              <a:lnSpc>
                <a:spcPct val="100000"/>
              </a:lnSpc>
              <a:spcBef>
                <a:spcPts val="1570"/>
              </a:spcBef>
            </a:pPr>
            <a:r>
              <a:rPr dirty="0" sz="2050" spc="45">
                <a:latin typeface="Trebuchet MS"/>
                <a:cs typeface="Trebuchet MS"/>
              </a:rPr>
              <a:t>API</a:t>
            </a:r>
            <a:r>
              <a:rPr dirty="0" sz="2050" spc="-90">
                <a:latin typeface="Trebuchet MS"/>
                <a:cs typeface="Trebuchet MS"/>
              </a:rPr>
              <a:t> </a:t>
            </a:r>
            <a:r>
              <a:rPr dirty="0" sz="2050" spc="5">
                <a:latin typeface="Trebuchet MS"/>
                <a:cs typeface="Trebuchet MS"/>
              </a:rPr>
              <a:t>Visualization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09954" y="4378813"/>
            <a:ext cx="3235960" cy="2292985"/>
          </a:xfrm>
          <a:prstGeom prst="rect">
            <a:avLst/>
          </a:prstGeom>
          <a:ln w="1219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5"/>
              </a:spcBef>
            </a:pPr>
            <a:r>
              <a:rPr dirty="0" sz="2050" spc="155">
                <a:latin typeface="Trebuchet MS"/>
                <a:cs typeface="Trebuchet MS"/>
              </a:rPr>
              <a:t>Data</a:t>
            </a:r>
            <a:r>
              <a:rPr dirty="0" sz="2050" spc="-90">
                <a:latin typeface="Trebuchet MS"/>
                <a:cs typeface="Trebuchet MS"/>
              </a:rPr>
              <a:t> </a:t>
            </a:r>
            <a:r>
              <a:rPr dirty="0" sz="2050" spc="5">
                <a:latin typeface="Trebuchet MS"/>
                <a:cs typeface="Trebuchet MS"/>
              </a:rPr>
              <a:t>Visualization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32344" y="4378813"/>
            <a:ext cx="3235960" cy="2292985"/>
          </a:xfrm>
          <a:prstGeom prst="rect">
            <a:avLst/>
          </a:prstGeom>
          <a:ln w="1219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800735">
              <a:lnSpc>
                <a:spcPct val="100000"/>
              </a:lnSpc>
              <a:spcBef>
                <a:spcPts val="5"/>
              </a:spcBef>
            </a:pPr>
            <a:r>
              <a:rPr dirty="0" sz="2050" spc="60">
                <a:latin typeface="Trebuchet MS"/>
                <a:cs typeface="Trebuchet MS"/>
              </a:rPr>
              <a:t>Analyse</a:t>
            </a:r>
            <a:r>
              <a:rPr dirty="0" sz="2050" spc="-105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Data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32344" y="6962478"/>
            <a:ext cx="3235960" cy="2292985"/>
          </a:xfrm>
          <a:prstGeom prst="rect">
            <a:avLst/>
          </a:prstGeom>
          <a:ln w="1219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05485">
              <a:lnSpc>
                <a:spcPct val="100000"/>
              </a:lnSpc>
              <a:spcBef>
                <a:spcPts val="1570"/>
              </a:spcBef>
            </a:pPr>
            <a:r>
              <a:rPr dirty="0" sz="2050" spc="45">
                <a:latin typeface="Trebuchet MS"/>
                <a:cs typeface="Trebuchet MS"/>
              </a:rPr>
              <a:t>API</a:t>
            </a:r>
            <a:r>
              <a:rPr dirty="0" sz="2050" spc="-100">
                <a:latin typeface="Trebuchet MS"/>
                <a:cs typeface="Trebuchet MS"/>
              </a:rPr>
              <a:t> </a:t>
            </a:r>
            <a:r>
              <a:rPr dirty="0" sz="2050" spc="95">
                <a:latin typeface="Trebuchet MS"/>
                <a:cs typeface="Trebuchet MS"/>
              </a:rPr>
              <a:t>Processing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87561" y="4378813"/>
            <a:ext cx="3235960" cy="2292985"/>
          </a:xfrm>
          <a:prstGeom prst="rect">
            <a:avLst/>
          </a:prstGeom>
          <a:ln w="1219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  <a:spcBef>
                <a:spcPts val="5"/>
              </a:spcBef>
            </a:pPr>
            <a:r>
              <a:rPr dirty="0" sz="2050" spc="155">
                <a:latin typeface="Trebuchet MS"/>
                <a:cs typeface="Trebuchet MS"/>
              </a:rPr>
              <a:t>Data</a:t>
            </a:r>
            <a:r>
              <a:rPr dirty="0" sz="2050" spc="-90">
                <a:latin typeface="Trebuchet MS"/>
                <a:cs typeface="Trebuchet MS"/>
              </a:rPr>
              <a:t> </a:t>
            </a:r>
            <a:r>
              <a:rPr dirty="0" sz="2050" spc="5">
                <a:latin typeface="Trebuchet MS"/>
                <a:cs typeface="Trebuchet MS"/>
              </a:rPr>
              <a:t>Visualization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428576" y="4394970"/>
            <a:ext cx="3235960" cy="2292985"/>
          </a:xfrm>
          <a:prstGeom prst="rect">
            <a:avLst/>
          </a:prstGeom>
          <a:ln w="1219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391160">
              <a:lnSpc>
                <a:spcPct val="100000"/>
              </a:lnSpc>
            </a:pPr>
            <a:r>
              <a:rPr dirty="0" sz="2050" spc="120">
                <a:latin typeface="Trebuchet MS"/>
                <a:cs typeface="Trebuchet MS"/>
              </a:rPr>
              <a:t>Report</a:t>
            </a:r>
            <a:r>
              <a:rPr dirty="0" sz="2050" spc="-90">
                <a:latin typeface="Trebuchet MS"/>
                <a:cs typeface="Trebuchet MS"/>
              </a:rPr>
              <a:t> </a:t>
            </a:r>
            <a:r>
              <a:rPr dirty="0" sz="2050" spc="5">
                <a:latin typeface="Trebuchet MS"/>
                <a:cs typeface="Trebuchet MS"/>
              </a:rPr>
              <a:t>Visualization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91" y="796097"/>
            <a:ext cx="17691735" cy="303339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7000" spc="530"/>
              <a:t>Data</a:t>
            </a:r>
            <a:r>
              <a:rPr dirty="0" sz="7000" spc="-235"/>
              <a:t> </a:t>
            </a:r>
            <a:r>
              <a:rPr dirty="0" sz="7000" spc="110"/>
              <a:t>Exploration</a:t>
            </a:r>
            <a:endParaRPr sz="7000"/>
          </a:p>
          <a:p>
            <a:pPr marL="787400" marR="5080">
              <a:lnSpc>
                <a:spcPts val="4730"/>
              </a:lnSpc>
              <a:spcBef>
                <a:spcPts val="535"/>
              </a:spcBef>
            </a:pPr>
            <a:r>
              <a:rPr dirty="0" sz="4000" spc="265"/>
              <a:t>Dataset</a:t>
            </a:r>
            <a:r>
              <a:rPr dirty="0" sz="4000" spc="-110"/>
              <a:t> </a:t>
            </a:r>
            <a:r>
              <a:rPr dirty="0" sz="4000" spc="229"/>
              <a:t>yang</a:t>
            </a:r>
            <a:r>
              <a:rPr dirty="0" sz="4000" spc="-110"/>
              <a:t> </a:t>
            </a:r>
            <a:r>
              <a:rPr dirty="0" sz="4000" spc="55"/>
              <a:t>diterima</a:t>
            </a:r>
            <a:r>
              <a:rPr dirty="0" sz="4000" spc="-110"/>
              <a:t> </a:t>
            </a:r>
            <a:r>
              <a:rPr dirty="0" sz="4000" spc="125"/>
              <a:t>merupakan</a:t>
            </a:r>
            <a:r>
              <a:rPr dirty="0" sz="4000" spc="-110"/>
              <a:t> </a:t>
            </a:r>
            <a:r>
              <a:rPr dirty="0" sz="4000" spc="60"/>
              <a:t>ribuan</a:t>
            </a:r>
            <a:r>
              <a:rPr dirty="0" sz="4000" spc="-110"/>
              <a:t> </a:t>
            </a:r>
            <a:r>
              <a:rPr dirty="0" sz="4000" spc="180"/>
              <a:t>tweet</a:t>
            </a:r>
            <a:r>
              <a:rPr dirty="0" sz="4000" spc="-110"/>
              <a:t> </a:t>
            </a:r>
            <a:r>
              <a:rPr dirty="0" sz="4000" spc="229"/>
              <a:t>yang</a:t>
            </a:r>
            <a:r>
              <a:rPr dirty="0" sz="4000" spc="-110"/>
              <a:t> </a:t>
            </a:r>
            <a:r>
              <a:rPr dirty="0" sz="4000" spc="30"/>
              <a:t>telah</a:t>
            </a:r>
            <a:r>
              <a:rPr dirty="0" sz="4000" spc="-110"/>
              <a:t> </a:t>
            </a:r>
            <a:r>
              <a:rPr dirty="0" sz="4000" spc="-5"/>
              <a:t>diberi</a:t>
            </a:r>
            <a:r>
              <a:rPr dirty="0" sz="4000" spc="-110"/>
              <a:t> </a:t>
            </a:r>
            <a:r>
              <a:rPr dirty="0" sz="4000" spc="-180"/>
              <a:t>label. </a:t>
            </a:r>
            <a:r>
              <a:rPr dirty="0" sz="4000" spc="-1190"/>
              <a:t> </a:t>
            </a:r>
            <a:r>
              <a:rPr dirty="0" sz="4000" spc="190"/>
              <a:t>Berdasarkan </a:t>
            </a:r>
            <a:r>
              <a:rPr dirty="0" sz="4000" spc="-120"/>
              <a:t>jenis </a:t>
            </a:r>
            <a:r>
              <a:rPr dirty="0" sz="4000" spc="170"/>
              <a:t>dan </a:t>
            </a:r>
            <a:r>
              <a:rPr dirty="0" sz="4000" spc="245"/>
              <a:t>data </a:t>
            </a:r>
            <a:r>
              <a:rPr dirty="0" sz="4000" spc="90"/>
              <a:t>tersebut, </a:t>
            </a:r>
            <a:r>
              <a:rPr dirty="0" sz="4000" spc="245"/>
              <a:t>data </a:t>
            </a:r>
            <a:r>
              <a:rPr dirty="0" sz="4000" spc="-240"/>
              <a:t>ini </a:t>
            </a:r>
            <a:r>
              <a:rPr dirty="0" sz="4000" spc="125"/>
              <a:t>merupakan </a:t>
            </a:r>
            <a:r>
              <a:rPr dirty="0" sz="4000" spc="245"/>
              <a:t>data </a:t>
            </a:r>
            <a:r>
              <a:rPr dirty="0" sz="4000" spc="250"/>
              <a:t>bagus </a:t>
            </a:r>
            <a:r>
              <a:rPr dirty="0" sz="4000" spc="254"/>
              <a:t> </a:t>
            </a:r>
            <a:r>
              <a:rPr dirty="0" sz="4000" spc="120"/>
              <a:t>karena</a:t>
            </a:r>
            <a:r>
              <a:rPr dirty="0" sz="4000" spc="-125"/>
              <a:t> </a:t>
            </a:r>
            <a:r>
              <a:rPr dirty="0" sz="4000" spc="30"/>
              <a:t>tidak</a:t>
            </a:r>
            <a:r>
              <a:rPr dirty="0" sz="4000" spc="-120"/>
              <a:t> </a:t>
            </a:r>
            <a:r>
              <a:rPr dirty="0" sz="4000" spc="254"/>
              <a:t>ada</a:t>
            </a:r>
            <a:r>
              <a:rPr dirty="0" sz="4000" spc="-120"/>
              <a:t> </a:t>
            </a:r>
            <a:r>
              <a:rPr dirty="0" sz="4000" spc="245"/>
              <a:t>data</a:t>
            </a:r>
            <a:r>
              <a:rPr dirty="0" sz="4000" spc="-120"/>
              <a:t> </a:t>
            </a:r>
            <a:r>
              <a:rPr dirty="0" sz="4000" spc="175"/>
              <a:t>kosong</a:t>
            </a:r>
            <a:r>
              <a:rPr dirty="0" sz="4000" spc="-120"/>
              <a:t> </a:t>
            </a:r>
            <a:r>
              <a:rPr dirty="0" sz="4000" spc="200"/>
              <a:t>atau</a:t>
            </a:r>
            <a:r>
              <a:rPr dirty="0" sz="4000" spc="-120"/>
              <a:t> </a:t>
            </a:r>
            <a:r>
              <a:rPr dirty="0" sz="4000" spc="-229"/>
              <a:t>null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8491"/>
            <a:ext cx="6454775" cy="970915"/>
            <a:chOff x="0" y="598491"/>
            <a:chExt cx="6454775" cy="970915"/>
          </a:xfrm>
        </p:grpSpPr>
        <p:sp>
          <p:nvSpPr>
            <p:cNvPr id="3" name="object 3"/>
            <p:cNvSpPr/>
            <p:nvPr/>
          </p:nvSpPr>
          <p:spPr>
            <a:xfrm>
              <a:off x="0" y="604849"/>
              <a:ext cx="6448425" cy="958215"/>
            </a:xfrm>
            <a:custGeom>
              <a:avLst/>
              <a:gdLst/>
              <a:ahLst/>
              <a:cxnLst/>
              <a:rect l="l" t="t" r="r" b="b"/>
              <a:pathLst>
                <a:path w="6448425" h="958215">
                  <a:moveTo>
                    <a:pt x="5970387" y="958182"/>
                  </a:moveTo>
                  <a:lnTo>
                    <a:pt x="0" y="958182"/>
                  </a:lnTo>
                  <a:lnTo>
                    <a:pt x="0" y="0"/>
                  </a:lnTo>
                  <a:lnTo>
                    <a:pt x="5970387" y="0"/>
                  </a:lnTo>
                  <a:lnTo>
                    <a:pt x="6019249" y="2473"/>
                  </a:lnTo>
                  <a:lnTo>
                    <a:pt x="6066700" y="9732"/>
                  </a:lnTo>
                  <a:lnTo>
                    <a:pt x="6112500" y="21536"/>
                  </a:lnTo>
                  <a:lnTo>
                    <a:pt x="6156409" y="37644"/>
                  </a:lnTo>
                  <a:lnTo>
                    <a:pt x="6198187" y="57816"/>
                  </a:lnTo>
                  <a:lnTo>
                    <a:pt x="6237593" y="81812"/>
                  </a:lnTo>
                  <a:lnTo>
                    <a:pt x="6274387" y="109390"/>
                  </a:lnTo>
                  <a:lnTo>
                    <a:pt x="6308328" y="140309"/>
                  </a:lnTo>
                  <a:lnTo>
                    <a:pt x="6339176" y="174330"/>
                  </a:lnTo>
                  <a:lnTo>
                    <a:pt x="6366691" y="211211"/>
                  </a:lnTo>
                  <a:lnTo>
                    <a:pt x="6390633" y="250712"/>
                  </a:lnTo>
                  <a:lnTo>
                    <a:pt x="6410760" y="292592"/>
                  </a:lnTo>
                  <a:lnTo>
                    <a:pt x="6426833" y="336611"/>
                  </a:lnTo>
                  <a:lnTo>
                    <a:pt x="6438612" y="382527"/>
                  </a:lnTo>
                  <a:lnTo>
                    <a:pt x="6445855" y="430101"/>
                  </a:lnTo>
                  <a:lnTo>
                    <a:pt x="6448323" y="479091"/>
                  </a:lnTo>
                  <a:lnTo>
                    <a:pt x="6445855" y="528070"/>
                  </a:lnTo>
                  <a:lnTo>
                    <a:pt x="6438612" y="575636"/>
                  </a:lnTo>
                  <a:lnTo>
                    <a:pt x="6426833" y="621547"/>
                  </a:lnTo>
                  <a:lnTo>
                    <a:pt x="6410760" y="665562"/>
                  </a:lnTo>
                  <a:lnTo>
                    <a:pt x="6390633" y="707441"/>
                  </a:lnTo>
                  <a:lnTo>
                    <a:pt x="6366691" y="746942"/>
                  </a:lnTo>
                  <a:lnTo>
                    <a:pt x="6339176" y="783825"/>
                  </a:lnTo>
                  <a:lnTo>
                    <a:pt x="6308328" y="817848"/>
                  </a:lnTo>
                  <a:lnTo>
                    <a:pt x="6274387" y="848771"/>
                  </a:lnTo>
                  <a:lnTo>
                    <a:pt x="6237593" y="876353"/>
                  </a:lnTo>
                  <a:lnTo>
                    <a:pt x="6198187" y="900352"/>
                  </a:lnTo>
                  <a:lnTo>
                    <a:pt x="6156409" y="920528"/>
                  </a:lnTo>
                  <a:lnTo>
                    <a:pt x="6112500" y="936640"/>
                  </a:lnTo>
                  <a:lnTo>
                    <a:pt x="6066700" y="948447"/>
                  </a:lnTo>
                  <a:lnTo>
                    <a:pt x="6019249" y="955708"/>
                  </a:lnTo>
                  <a:lnTo>
                    <a:pt x="5970387" y="95818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98491"/>
              <a:ext cx="6454775" cy="970915"/>
            </a:xfrm>
            <a:custGeom>
              <a:avLst/>
              <a:gdLst/>
              <a:ahLst/>
              <a:cxnLst/>
              <a:rect l="l" t="t" r="r" b="b"/>
              <a:pathLst>
                <a:path w="6454775" h="970915">
                  <a:moveTo>
                    <a:pt x="5970388" y="970898"/>
                  </a:moveTo>
                  <a:lnTo>
                    <a:pt x="0" y="970898"/>
                  </a:lnTo>
                  <a:lnTo>
                    <a:pt x="0" y="958182"/>
                  </a:lnTo>
                  <a:lnTo>
                    <a:pt x="5970387" y="958182"/>
                  </a:lnTo>
                  <a:lnTo>
                    <a:pt x="6018540" y="955737"/>
                  </a:lnTo>
                  <a:lnTo>
                    <a:pt x="6065316" y="948561"/>
                  </a:lnTo>
                  <a:lnTo>
                    <a:pt x="6110478" y="936895"/>
                  </a:lnTo>
                  <a:lnTo>
                    <a:pt x="6153786" y="920976"/>
                  </a:lnTo>
                  <a:lnTo>
                    <a:pt x="6195001" y="901045"/>
                  </a:lnTo>
                  <a:lnTo>
                    <a:pt x="6233886" y="877342"/>
                  </a:lnTo>
                  <a:lnTo>
                    <a:pt x="6270200" y="850104"/>
                  </a:lnTo>
                  <a:lnTo>
                    <a:pt x="6303706" y="819573"/>
                  </a:lnTo>
                  <a:lnTo>
                    <a:pt x="6334164" y="785986"/>
                  </a:lnTo>
                  <a:lnTo>
                    <a:pt x="6361335" y="749584"/>
                  </a:lnTo>
                  <a:lnTo>
                    <a:pt x="6384982" y="710606"/>
                  </a:lnTo>
                  <a:lnTo>
                    <a:pt x="6404864" y="669290"/>
                  </a:lnTo>
                  <a:lnTo>
                    <a:pt x="6420744" y="625878"/>
                  </a:lnTo>
                  <a:lnTo>
                    <a:pt x="6432383" y="580607"/>
                  </a:lnTo>
                  <a:lnTo>
                    <a:pt x="6439541" y="533718"/>
                  </a:lnTo>
                  <a:lnTo>
                    <a:pt x="6441980" y="485449"/>
                  </a:lnTo>
                  <a:lnTo>
                    <a:pt x="6439541" y="437180"/>
                  </a:lnTo>
                  <a:lnTo>
                    <a:pt x="6432383" y="390290"/>
                  </a:lnTo>
                  <a:lnTo>
                    <a:pt x="6420744" y="345020"/>
                  </a:lnTo>
                  <a:lnTo>
                    <a:pt x="6404864" y="301607"/>
                  </a:lnTo>
                  <a:lnTo>
                    <a:pt x="6384982" y="260292"/>
                  </a:lnTo>
                  <a:lnTo>
                    <a:pt x="6361335" y="221314"/>
                  </a:lnTo>
                  <a:lnTo>
                    <a:pt x="6334164" y="184911"/>
                  </a:lnTo>
                  <a:lnTo>
                    <a:pt x="6303706" y="151325"/>
                  </a:lnTo>
                  <a:lnTo>
                    <a:pt x="6270200" y="120793"/>
                  </a:lnTo>
                  <a:lnTo>
                    <a:pt x="6233886" y="93556"/>
                  </a:lnTo>
                  <a:lnTo>
                    <a:pt x="6195001" y="69852"/>
                  </a:lnTo>
                  <a:lnTo>
                    <a:pt x="6153786" y="49921"/>
                  </a:lnTo>
                  <a:lnTo>
                    <a:pt x="6110397" y="33982"/>
                  </a:lnTo>
                  <a:lnTo>
                    <a:pt x="6065316" y="22336"/>
                  </a:lnTo>
                  <a:lnTo>
                    <a:pt x="6018540" y="15161"/>
                  </a:lnTo>
                  <a:lnTo>
                    <a:pt x="5970387" y="12716"/>
                  </a:lnTo>
                  <a:lnTo>
                    <a:pt x="0" y="12716"/>
                  </a:lnTo>
                  <a:lnTo>
                    <a:pt x="0" y="0"/>
                  </a:lnTo>
                  <a:lnTo>
                    <a:pt x="5970388" y="0"/>
                  </a:lnTo>
                  <a:lnTo>
                    <a:pt x="6016960" y="2226"/>
                  </a:lnTo>
                  <a:lnTo>
                    <a:pt x="6062295" y="8768"/>
                  </a:lnTo>
                  <a:lnTo>
                    <a:pt x="6106187" y="19422"/>
                  </a:lnTo>
                  <a:lnTo>
                    <a:pt x="6148478" y="34003"/>
                  </a:lnTo>
                  <a:lnTo>
                    <a:pt x="6188824" y="52243"/>
                  </a:lnTo>
                  <a:lnTo>
                    <a:pt x="6227161" y="74000"/>
                  </a:lnTo>
                  <a:lnTo>
                    <a:pt x="6263237" y="99049"/>
                  </a:lnTo>
                  <a:lnTo>
                    <a:pt x="6296848" y="127183"/>
                  </a:lnTo>
                  <a:lnTo>
                    <a:pt x="6327789" y="158199"/>
                  </a:lnTo>
                  <a:lnTo>
                    <a:pt x="6355855" y="191891"/>
                  </a:lnTo>
                  <a:lnTo>
                    <a:pt x="6380843" y="228054"/>
                  </a:lnTo>
                  <a:lnTo>
                    <a:pt x="6402548" y="266484"/>
                  </a:lnTo>
                  <a:lnTo>
                    <a:pt x="6420765" y="306974"/>
                  </a:lnTo>
                  <a:lnTo>
                    <a:pt x="6435290" y="349321"/>
                  </a:lnTo>
                  <a:lnTo>
                    <a:pt x="6445918" y="393319"/>
                  </a:lnTo>
                  <a:lnTo>
                    <a:pt x="6452445" y="438763"/>
                  </a:lnTo>
                  <a:lnTo>
                    <a:pt x="6454666" y="485449"/>
                  </a:lnTo>
                  <a:lnTo>
                    <a:pt x="6452445" y="532134"/>
                  </a:lnTo>
                  <a:lnTo>
                    <a:pt x="6445918" y="577578"/>
                  </a:lnTo>
                  <a:lnTo>
                    <a:pt x="6435290" y="621576"/>
                  </a:lnTo>
                  <a:lnTo>
                    <a:pt x="6420765" y="663923"/>
                  </a:lnTo>
                  <a:lnTo>
                    <a:pt x="6402548" y="704414"/>
                  </a:lnTo>
                  <a:lnTo>
                    <a:pt x="6380843" y="742843"/>
                  </a:lnTo>
                  <a:lnTo>
                    <a:pt x="6355855" y="779006"/>
                  </a:lnTo>
                  <a:lnTo>
                    <a:pt x="6327789" y="812698"/>
                  </a:lnTo>
                  <a:lnTo>
                    <a:pt x="6296848" y="843714"/>
                  </a:lnTo>
                  <a:lnTo>
                    <a:pt x="6263237" y="871849"/>
                  </a:lnTo>
                  <a:lnTo>
                    <a:pt x="6227161" y="896897"/>
                  </a:lnTo>
                  <a:lnTo>
                    <a:pt x="6188824" y="918654"/>
                  </a:lnTo>
                  <a:lnTo>
                    <a:pt x="6148431" y="936915"/>
                  </a:lnTo>
                  <a:lnTo>
                    <a:pt x="6106187" y="951475"/>
                  </a:lnTo>
                  <a:lnTo>
                    <a:pt x="6062295" y="962129"/>
                  </a:lnTo>
                  <a:lnTo>
                    <a:pt x="6016960" y="968672"/>
                  </a:lnTo>
                  <a:lnTo>
                    <a:pt x="5970388" y="970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609" y="3086026"/>
            <a:ext cx="3019424" cy="990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5117259"/>
            <a:ext cx="6677024" cy="2295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3695" y="6532729"/>
            <a:ext cx="8791574" cy="33908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8837" y="395321"/>
            <a:ext cx="613918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110"/>
              <a:t>Text</a:t>
            </a:r>
            <a:r>
              <a:rPr dirty="0" sz="7000" spc="-260"/>
              <a:t> </a:t>
            </a:r>
            <a:r>
              <a:rPr dirty="0" sz="7000" spc="200"/>
              <a:t>Cleansing</a:t>
            </a:r>
            <a:endParaRPr sz="7000"/>
          </a:p>
        </p:txBody>
      </p:sp>
      <p:sp>
        <p:nvSpPr>
          <p:cNvPr id="9" name="object 9"/>
          <p:cNvSpPr txBox="1"/>
          <p:nvPr/>
        </p:nvSpPr>
        <p:spPr>
          <a:xfrm>
            <a:off x="597398" y="2176495"/>
            <a:ext cx="10189210" cy="266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195" indent="-3892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17830" algn="l"/>
              </a:tabLst>
            </a:pPr>
            <a:r>
              <a:rPr dirty="0" sz="4000" spc="215">
                <a:latin typeface="Trebuchet MS"/>
                <a:cs typeface="Trebuchet MS"/>
              </a:rPr>
              <a:t>Mengubah</a:t>
            </a:r>
            <a:r>
              <a:rPr dirty="0" sz="4000" spc="-130">
                <a:latin typeface="Trebuchet MS"/>
                <a:cs typeface="Trebuchet MS"/>
              </a:rPr>
              <a:t> </a:t>
            </a:r>
            <a:r>
              <a:rPr dirty="0" sz="4000" spc="114">
                <a:latin typeface="Trebuchet MS"/>
                <a:cs typeface="Trebuchet MS"/>
              </a:rPr>
              <a:t>karakter</a:t>
            </a:r>
            <a:r>
              <a:rPr dirty="0" sz="4000" spc="-125">
                <a:latin typeface="Trebuchet MS"/>
                <a:cs typeface="Trebuchet MS"/>
              </a:rPr>
              <a:t> </a:t>
            </a:r>
            <a:r>
              <a:rPr dirty="0" sz="4000" spc="-40">
                <a:latin typeface="Trebuchet MS"/>
                <a:cs typeface="Trebuchet MS"/>
              </a:rPr>
              <a:t>menjadi</a:t>
            </a:r>
            <a:r>
              <a:rPr dirty="0" sz="4000" spc="-130">
                <a:latin typeface="Trebuchet MS"/>
                <a:cs typeface="Trebuchet MS"/>
              </a:rPr>
              <a:t> </a:t>
            </a:r>
            <a:r>
              <a:rPr dirty="0" sz="4000" spc="155">
                <a:latin typeface="Trebuchet MS"/>
                <a:cs typeface="Trebuchet MS"/>
              </a:rPr>
              <a:t>lowercase</a:t>
            </a:r>
            <a:endParaRPr sz="4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4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sz="5600">
              <a:latin typeface="Trebuchet MS"/>
              <a:cs typeface="Trebuchet MS"/>
            </a:endParaRPr>
          </a:p>
          <a:p>
            <a:pPr marL="537210" indent="-525145">
              <a:lnSpc>
                <a:spcPct val="100000"/>
              </a:lnSpc>
              <a:buAutoNum type="arabicPeriod"/>
              <a:tabLst>
                <a:tab pos="537845" algn="l"/>
              </a:tabLst>
            </a:pPr>
            <a:r>
              <a:rPr dirty="0" sz="4000" spc="90">
                <a:latin typeface="Trebuchet MS"/>
                <a:cs typeface="Trebuchet MS"/>
              </a:rPr>
              <a:t>Menghilangkan</a:t>
            </a:r>
            <a:r>
              <a:rPr dirty="0" sz="4000" spc="-125">
                <a:latin typeface="Trebuchet MS"/>
                <a:cs typeface="Trebuchet MS"/>
              </a:rPr>
              <a:t> </a:t>
            </a:r>
            <a:r>
              <a:rPr dirty="0" sz="4000" spc="114">
                <a:latin typeface="Trebuchet MS"/>
                <a:cs typeface="Trebuchet MS"/>
              </a:rPr>
              <a:t>karakter</a:t>
            </a:r>
            <a:r>
              <a:rPr dirty="0" sz="4000" spc="-125">
                <a:latin typeface="Trebuchet MS"/>
                <a:cs typeface="Trebuchet MS"/>
              </a:rPr>
              <a:t> </a:t>
            </a:r>
            <a:r>
              <a:rPr dirty="0" sz="4000" spc="229">
                <a:latin typeface="Trebuchet MS"/>
                <a:cs typeface="Trebuchet MS"/>
              </a:rPr>
              <a:t>yang</a:t>
            </a:r>
            <a:r>
              <a:rPr dirty="0" sz="4000" spc="-125">
                <a:latin typeface="Trebuchet MS"/>
                <a:cs typeface="Trebuchet MS"/>
              </a:rPr>
              <a:t> </a:t>
            </a:r>
            <a:r>
              <a:rPr dirty="0" sz="4000" spc="30">
                <a:latin typeface="Trebuchet MS"/>
                <a:cs typeface="Trebuchet MS"/>
              </a:rPr>
              <a:t>tidak</a:t>
            </a:r>
            <a:r>
              <a:rPr dirty="0" sz="4000" spc="-125">
                <a:latin typeface="Trebuchet MS"/>
                <a:cs typeface="Trebuchet MS"/>
              </a:rPr>
              <a:t> </a:t>
            </a:r>
            <a:r>
              <a:rPr dirty="0" sz="4000" spc="15">
                <a:latin typeface="Trebuchet MS"/>
                <a:cs typeface="Trebuchet MS"/>
              </a:rPr>
              <a:t>perlu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398" y="7835401"/>
            <a:ext cx="7785100" cy="183515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259"/>
              </a:spcBef>
            </a:pPr>
            <a:r>
              <a:rPr dirty="0" sz="4000" spc="285">
                <a:latin typeface="Trebuchet MS"/>
                <a:cs typeface="Trebuchet MS"/>
              </a:rPr>
              <a:t>3</a:t>
            </a:r>
            <a:r>
              <a:rPr dirty="0" sz="4000" spc="-700">
                <a:latin typeface="Trebuchet MS"/>
                <a:cs typeface="Trebuchet MS"/>
              </a:rPr>
              <a:t>.</a:t>
            </a:r>
            <a:r>
              <a:rPr dirty="0" sz="4000" spc="-120">
                <a:latin typeface="Trebuchet MS"/>
                <a:cs typeface="Trebuchet MS"/>
              </a:rPr>
              <a:t> </a:t>
            </a:r>
            <a:r>
              <a:rPr dirty="0" sz="4000" spc="150">
                <a:latin typeface="Trebuchet MS"/>
                <a:cs typeface="Trebuchet MS"/>
              </a:rPr>
              <a:t>N</a:t>
            </a:r>
            <a:r>
              <a:rPr dirty="0" sz="4000" spc="240">
                <a:latin typeface="Trebuchet MS"/>
                <a:cs typeface="Trebuchet MS"/>
              </a:rPr>
              <a:t>o</a:t>
            </a:r>
            <a:r>
              <a:rPr dirty="0" sz="4000" spc="215">
                <a:latin typeface="Trebuchet MS"/>
                <a:cs typeface="Trebuchet MS"/>
              </a:rPr>
              <a:t>r</a:t>
            </a:r>
            <a:r>
              <a:rPr dirty="0" sz="4000" spc="165">
                <a:latin typeface="Trebuchet MS"/>
                <a:cs typeface="Trebuchet MS"/>
              </a:rPr>
              <a:t>m</a:t>
            </a:r>
            <a:r>
              <a:rPr dirty="0" sz="4000" spc="285">
                <a:latin typeface="Trebuchet MS"/>
                <a:cs typeface="Trebuchet MS"/>
              </a:rPr>
              <a:t>a</a:t>
            </a:r>
            <a:r>
              <a:rPr dirty="0" sz="4000" spc="-480">
                <a:latin typeface="Trebuchet MS"/>
                <a:cs typeface="Trebuchet MS"/>
              </a:rPr>
              <a:t>l</a:t>
            </a:r>
            <a:r>
              <a:rPr dirty="0" sz="4000" spc="-370">
                <a:latin typeface="Trebuchet MS"/>
                <a:cs typeface="Trebuchet MS"/>
              </a:rPr>
              <a:t>i</a:t>
            </a:r>
            <a:r>
              <a:rPr dirty="0" sz="4000" spc="345">
                <a:latin typeface="Trebuchet MS"/>
                <a:cs typeface="Trebuchet MS"/>
              </a:rPr>
              <a:t>s</a:t>
            </a:r>
            <a:r>
              <a:rPr dirty="0" sz="4000" spc="285">
                <a:latin typeface="Trebuchet MS"/>
                <a:cs typeface="Trebuchet MS"/>
              </a:rPr>
              <a:t>a</a:t>
            </a:r>
            <a:r>
              <a:rPr dirty="0" sz="4000" spc="345">
                <a:latin typeface="Trebuchet MS"/>
                <a:cs typeface="Trebuchet MS"/>
              </a:rPr>
              <a:t>s</a:t>
            </a:r>
            <a:r>
              <a:rPr dirty="0" sz="4000" spc="-370">
                <a:latin typeface="Trebuchet MS"/>
                <a:cs typeface="Trebuchet MS"/>
              </a:rPr>
              <a:t>i</a:t>
            </a:r>
            <a:r>
              <a:rPr dirty="0" sz="4000" spc="-190">
                <a:latin typeface="Trebuchet MS"/>
                <a:cs typeface="Trebuchet MS"/>
              </a:rPr>
              <a:t>k</a:t>
            </a:r>
            <a:r>
              <a:rPr dirty="0" sz="4000" spc="285">
                <a:latin typeface="Trebuchet MS"/>
                <a:cs typeface="Trebuchet MS"/>
              </a:rPr>
              <a:t>a</a:t>
            </a:r>
            <a:r>
              <a:rPr dirty="0" sz="4000" spc="25">
                <a:latin typeface="Trebuchet MS"/>
                <a:cs typeface="Trebuchet MS"/>
              </a:rPr>
              <a:t>n</a:t>
            </a:r>
            <a:r>
              <a:rPr dirty="0" sz="4000" spc="-120">
                <a:latin typeface="Trebuchet MS"/>
                <a:cs typeface="Trebuchet MS"/>
              </a:rPr>
              <a:t> </a:t>
            </a:r>
            <a:r>
              <a:rPr dirty="0" sz="4000" spc="-190">
                <a:latin typeface="Trebuchet MS"/>
                <a:cs typeface="Trebuchet MS"/>
              </a:rPr>
              <a:t>k</a:t>
            </a:r>
            <a:r>
              <a:rPr dirty="0" sz="4000" spc="285">
                <a:latin typeface="Trebuchet MS"/>
                <a:cs typeface="Trebuchet MS"/>
              </a:rPr>
              <a:t>a</a:t>
            </a:r>
            <a:r>
              <a:rPr dirty="0" sz="4000" spc="210">
                <a:latin typeface="Trebuchet MS"/>
                <a:cs typeface="Trebuchet MS"/>
              </a:rPr>
              <a:t>t</a:t>
            </a:r>
            <a:r>
              <a:rPr dirty="0" sz="4000" spc="290">
                <a:latin typeface="Trebuchet MS"/>
                <a:cs typeface="Trebuchet MS"/>
              </a:rPr>
              <a:t>a</a:t>
            </a:r>
            <a:r>
              <a:rPr dirty="0" sz="4000" spc="-120">
                <a:latin typeface="Trebuchet MS"/>
                <a:cs typeface="Trebuchet MS"/>
              </a:rPr>
              <a:t> </a:t>
            </a:r>
            <a:r>
              <a:rPr dirty="0" sz="4000" spc="285">
                <a:latin typeface="Trebuchet MS"/>
                <a:cs typeface="Trebuchet MS"/>
              </a:rPr>
              <a:t>a</a:t>
            </a:r>
            <a:r>
              <a:rPr dirty="0" sz="4000" spc="-480">
                <a:latin typeface="Trebuchet MS"/>
                <a:cs typeface="Trebuchet MS"/>
              </a:rPr>
              <a:t>l</a:t>
            </a:r>
            <a:r>
              <a:rPr dirty="0" sz="4000" spc="285">
                <a:latin typeface="Trebuchet MS"/>
                <a:cs typeface="Trebuchet MS"/>
              </a:rPr>
              <a:t>a</a:t>
            </a:r>
            <a:r>
              <a:rPr dirty="0" sz="4000" spc="170">
                <a:latin typeface="Trebuchet MS"/>
                <a:cs typeface="Trebuchet MS"/>
              </a:rPr>
              <a:t>y  </a:t>
            </a:r>
            <a:r>
              <a:rPr dirty="0" sz="4000" spc="-40">
                <a:latin typeface="Trebuchet MS"/>
                <a:cs typeface="Trebuchet MS"/>
              </a:rPr>
              <a:t>menjadi</a:t>
            </a:r>
            <a:r>
              <a:rPr dirty="0" sz="4000" spc="-135">
                <a:latin typeface="Trebuchet MS"/>
                <a:cs typeface="Trebuchet MS"/>
              </a:rPr>
              <a:t> </a:t>
            </a:r>
            <a:r>
              <a:rPr dirty="0" sz="4000" spc="80">
                <a:latin typeface="Trebuchet MS"/>
                <a:cs typeface="Trebuchet MS"/>
              </a:rPr>
              <a:t>baku</a:t>
            </a:r>
            <a:r>
              <a:rPr dirty="0" sz="4000" spc="-130">
                <a:latin typeface="Trebuchet MS"/>
                <a:cs typeface="Trebuchet MS"/>
              </a:rPr>
              <a:t> </a:t>
            </a:r>
            <a:r>
              <a:rPr dirty="0" sz="4000" spc="170">
                <a:latin typeface="Trebuchet MS"/>
                <a:cs typeface="Trebuchet MS"/>
              </a:rPr>
              <a:t>dan</a:t>
            </a:r>
            <a:r>
              <a:rPr dirty="0" sz="4000" spc="-130">
                <a:latin typeface="Trebuchet MS"/>
                <a:cs typeface="Trebuchet MS"/>
              </a:rPr>
              <a:t> </a:t>
            </a:r>
            <a:r>
              <a:rPr dirty="0" sz="4000" spc="50">
                <a:latin typeface="Trebuchet MS"/>
                <a:cs typeface="Trebuchet MS"/>
              </a:rPr>
              <a:t>menghilangkan </a:t>
            </a:r>
            <a:r>
              <a:rPr dirty="0" sz="4000" spc="-1190">
                <a:latin typeface="Trebuchet MS"/>
                <a:cs typeface="Trebuchet MS"/>
              </a:rPr>
              <a:t> </a:t>
            </a:r>
            <a:r>
              <a:rPr dirty="0" sz="4000" spc="175">
                <a:latin typeface="Trebuchet MS"/>
                <a:cs typeface="Trebuchet MS"/>
              </a:rPr>
              <a:t>kata-kata</a:t>
            </a:r>
            <a:r>
              <a:rPr dirty="0" sz="4000" spc="-125">
                <a:latin typeface="Trebuchet MS"/>
                <a:cs typeface="Trebuchet MS"/>
              </a:rPr>
              <a:t> </a:t>
            </a:r>
            <a:r>
              <a:rPr dirty="0" sz="4000" spc="100">
                <a:latin typeface="Trebuchet MS"/>
                <a:cs typeface="Trebuchet MS"/>
              </a:rPr>
              <a:t>Abusive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4515"/>
            <a:ext cx="6724015" cy="970915"/>
            <a:chOff x="0" y="544515"/>
            <a:chExt cx="6724015" cy="970915"/>
          </a:xfrm>
        </p:grpSpPr>
        <p:sp>
          <p:nvSpPr>
            <p:cNvPr id="3" name="object 3"/>
            <p:cNvSpPr/>
            <p:nvPr/>
          </p:nvSpPr>
          <p:spPr>
            <a:xfrm>
              <a:off x="0" y="550873"/>
              <a:ext cx="6717665" cy="958215"/>
            </a:xfrm>
            <a:custGeom>
              <a:avLst/>
              <a:gdLst/>
              <a:ahLst/>
              <a:cxnLst/>
              <a:rect l="l" t="t" r="r" b="b"/>
              <a:pathLst>
                <a:path w="6717665" h="958215">
                  <a:moveTo>
                    <a:pt x="6239520" y="958182"/>
                  </a:moveTo>
                  <a:lnTo>
                    <a:pt x="0" y="958182"/>
                  </a:lnTo>
                  <a:lnTo>
                    <a:pt x="0" y="0"/>
                  </a:lnTo>
                  <a:lnTo>
                    <a:pt x="6239520" y="0"/>
                  </a:lnTo>
                  <a:lnTo>
                    <a:pt x="6288381" y="2473"/>
                  </a:lnTo>
                  <a:lnTo>
                    <a:pt x="6335832" y="9732"/>
                  </a:lnTo>
                  <a:lnTo>
                    <a:pt x="6381633" y="21536"/>
                  </a:lnTo>
                  <a:lnTo>
                    <a:pt x="6425542" y="37644"/>
                  </a:lnTo>
                  <a:lnTo>
                    <a:pt x="6467320" y="57816"/>
                  </a:lnTo>
                  <a:lnTo>
                    <a:pt x="6506726" y="81812"/>
                  </a:lnTo>
                  <a:lnTo>
                    <a:pt x="6543519" y="109390"/>
                  </a:lnTo>
                  <a:lnTo>
                    <a:pt x="6577461" y="140309"/>
                  </a:lnTo>
                  <a:lnTo>
                    <a:pt x="6608309" y="174330"/>
                  </a:lnTo>
                  <a:lnTo>
                    <a:pt x="6635824" y="211211"/>
                  </a:lnTo>
                  <a:lnTo>
                    <a:pt x="6659766" y="250712"/>
                  </a:lnTo>
                  <a:lnTo>
                    <a:pt x="6679893" y="292592"/>
                  </a:lnTo>
                  <a:lnTo>
                    <a:pt x="6695966" y="336611"/>
                  </a:lnTo>
                  <a:lnTo>
                    <a:pt x="6707745" y="382527"/>
                  </a:lnTo>
                  <a:lnTo>
                    <a:pt x="6714988" y="430101"/>
                  </a:lnTo>
                  <a:lnTo>
                    <a:pt x="6717456" y="479091"/>
                  </a:lnTo>
                  <a:lnTo>
                    <a:pt x="6714988" y="528070"/>
                  </a:lnTo>
                  <a:lnTo>
                    <a:pt x="6707745" y="575636"/>
                  </a:lnTo>
                  <a:lnTo>
                    <a:pt x="6695966" y="621547"/>
                  </a:lnTo>
                  <a:lnTo>
                    <a:pt x="6679893" y="665562"/>
                  </a:lnTo>
                  <a:lnTo>
                    <a:pt x="6659766" y="707441"/>
                  </a:lnTo>
                  <a:lnTo>
                    <a:pt x="6635824" y="746942"/>
                  </a:lnTo>
                  <a:lnTo>
                    <a:pt x="6608309" y="783825"/>
                  </a:lnTo>
                  <a:lnTo>
                    <a:pt x="6577461" y="817848"/>
                  </a:lnTo>
                  <a:lnTo>
                    <a:pt x="6543519" y="848771"/>
                  </a:lnTo>
                  <a:lnTo>
                    <a:pt x="6506726" y="876353"/>
                  </a:lnTo>
                  <a:lnTo>
                    <a:pt x="6467320" y="900352"/>
                  </a:lnTo>
                  <a:lnTo>
                    <a:pt x="6425542" y="920528"/>
                  </a:lnTo>
                  <a:lnTo>
                    <a:pt x="6381633" y="936640"/>
                  </a:lnTo>
                  <a:lnTo>
                    <a:pt x="6335832" y="948447"/>
                  </a:lnTo>
                  <a:lnTo>
                    <a:pt x="6288381" y="955708"/>
                  </a:lnTo>
                  <a:lnTo>
                    <a:pt x="6239520" y="95818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44515"/>
              <a:ext cx="6724015" cy="970915"/>
            </a:xfrm>
            <a:custGeom>
              <a:avLst/>
              <a:gdLst/>
              <a:ahLst/>
              <a:cxnLst/>
              <a:rect l="l" t="t" r="r" b="b"/>
              <a:pathLst>
                <a:path w="6724015" h="970915">
                  <a:moveTo>
                    <a:pt x="6239534" y="970897"/>
                  </a:moveTo>
                  <a:lnTo>
                    <a:pt x="0" y="970897"/>
                  </a:lnTo>
                  <a:lnTo>
                    <a:pt x="0" y="958182"/>
                  </a:lnTo>
                  <a:lnTo>
                    <a:pt x="6239520" y="958182"/>
                  </a:lnTo>
                  <a:lnTo>
                    <a:pt x="6287672" y="955737"/>
                  </a:lnTo>
                  <a:lnTo>
                    <a:pt x="6334449" y="948561"/>
                  </a:lnTo>
                  <a:lnTo>
                    <a:pt x="6379610" y="936895"/>
                  </a:lnTo>
                  <a:lnTo>
                    <a:pt x="6422918" y="920976"/>
                  </a:lnTo>
                  <a:lnTo>
                    <a:pt x="6464134" y="901045"/>
                  </a:lnTo>
                  <a:lnTo>
                    <a:pt x="6503018" y="877342"/>
                  </a:lnTo>
                  <a:lnTo>
                    <a:pt x="6539333" y="850104"/>
                  </a:lnTo>
                  <a:lnTo>
                    <a:pt x="6572838" y="819573"/>
                  </a:lnTo>
                  <a:lnTo>
                    <a:pt x="6603296" y="785986"/>
                  </a:lnTo>
                  <a:lnTo>
                    <a:pt x="6630468" y="749584"/>
                  </a:lnTo>
                  <a:lnTo>
                    <a:pt x="6654115" y="710606"/>
                  </a:lnTo>
                  <a:lnTo>
                    <a:pt x="6673997" y="669290"/>
                  </a:lnTo>
                  <a:lnTo>
                    <a:pt x="6689877" y="625878"/>
                  </a:lnTo>
                  <a:lnTo>
                    <a:pt x="6701516" y="580607"/>
                  </a:lnTo>
                  <a:lnTo>
                    <a:pt x="6708674" y="533718"/>
                  </a:lnTo>
                  <a:lnTo>
                    <a:pt x="6711113" y="485449"/>
                  </a:lnTo>
                  <a:lnTo>
                    <a:pt x="6708674" y="437180"/>
                  </a:lnTo>
                  <a:lnTo>
                    <a:pt x="6701516" y="390290"/>
                  </a:lnTo>
                  <a:lnTo>
                    <a:pt x="6689877" y="345020"/>
                  </a:lnTo>
                  <a:lnTo>
                    <a:pt x="6673997" y="301607"/>
                  </a:lnTo>
                  <a:lnTo>
                    <a:pt x="6654115" y="260292"/>
                  </a:lnTo>
                  <a:lnTo>
                    <a:pt x="6630468" y="221314"/>
                  </a:lnTo>
                  <a:lnTo>
                    <a:pt x="6603296" y="184911"/>
                  </a:lnTo>
                  <a:lnTo>
                    <a:pt x="6572838" y="151325"/>
                  </a:lnTo>
                  <a:lnTo>
                    <a:pt x="6539333" y="120793"/>
                  </a:lnTo>
                  <a:lnTo>
                    <a:pt x="6503018" y="93556"/>
                  </a:lnTo>
                  <a:lnTo>
                    <a:pt x="6464134" y="69852"/>
                  </a:lnTo>
                  <a:lnTo>
                    <a:pt x="6422918" y="49921"/>
                  </a:lnTo>
                  <a:lnTo>
                    <a:pt x="6379529" y="33982"/>
                  </a:lnTo>
                  <a:lnTo>
                    <a:pt x="6334449" y="22336"/>
                  </a:lnTo>
                  <a:lnTo>
                    <a:pt x="6287672" y="15161"/>
                  </a:lnTo>
                  <a:lnTo>
                    <a:pt x="6239520" y="12716"/>
                  </a:lnTo>
                  <a:lnTo>
                    <a:pt x="0" y="12716"/>
                  </a:lnTo>
                  <a:lnTo>
                    <a:pt x="0" y="0"/>
                  </a:lnTo>
                  <a:lnTo>
                    <a:pt x="6239520" y="0"/>
                  </a:lnTo>
                  <a:lnTo>
                    <a:pt x="6286093" y="2226"/>
                  </a:lnTo>
                  <a:lnTo>
                    <a:pt x="6331428" y="8768"/>
                  </a:lnTo>
                  <a:lnTo>
                    <a:pt x="6375319" y="19422"/>
                  </a:lnTo>
                  <a:lnTo>
                    <a:pt x="6417611" y="34003"/>
                  </a:lnTo>
                  <a:lnTo>
                    <a:pt x="6457957" y="52243"/>
                  </a:lnTo>
                  <a:lnTo>
                    <a:pt x="6496294" y="74000"/>
                  </a:lnTo>
                  <a:lnTo>
                    <a:pt x="6532370" y="99049"/>
                  </a:lnTo>
                  <a:lnTo>
                    <a:pt x="6565981" y="127183"/>
                  </a:lnTo>
                  <a:lnTo>
                    <a:pt x="6596922" y="158199"/>
                  </a:lnTo>
                  <a:lnTo>
                    <a:pt x="6624988" y="191891"/>
                  </a:lnTo>
                  <a:lnTo>
                    <a:pt x="6649976" y="228054"/>
                  </a:lnTo>
                  <a:lnTo>
                    <a:pt x="6671681" y="266484"/>
                  </a:lnTo>
                  <a:lnTo>
                    <a:pt x="6689898" y="306974"/>
                  </a:lnTo>
                  <a:lnTo>
                    <a:pt x="6704423" y="349321"/>
                  </a:lnTo>
                  <a:lnTo>
                    <a:pt x="6715051" y="393319"/>
                  </a:lnTo>
                  <a:lnTo>
                    <a:pt x="6721578" y="438763"/>
                  </a:lnTo>
                  <a:lnTo>
                    <a:pt x="6723799" y="485449"/>
                  </a:lnTo>
                  <a:lnTo>
                    <a:pt x="6721578" y="532134"/>
                  </a:lnTo>
                  <a:lnTo>
                    <a:pt x="6715051" y="577578"/>
                  </a:lnTo>
                  <a:lnTo>
                    <a:pt x="6704423" y="621577"/>
                  </a:lnTo>
                  <a:lnTo>
                    <a:pt x="6689898" y="663923"/>
                  </a:lnTo>
                  <a:lnTo>
                    <a:pt x="6671681" y="704414"/>
                  </a:lnTo>
                  <a:lnTo>
                    <a:pt x="6649976" y="742843"/>
                  </a:lnTo>
                  <a:lnTo>
                    <a:pt x="6624988" y="779006"/>
                  </a:lnTo>
                  <a:lnTo>
                    <a:pt x="6596922" y="812698"/>
                  </a:lnTo>
                  <a:lnTo>
                    <a:pt x="6565981" y="843714"/>
                  </a:lnTo>
                  <a:lnTo>
                    <a:pt x="6532370" y="871849"/>
                  </a:lnTo>
                  <a:lnTo>
                    <a:pt x="6496294" y="896897"/>
                  </a:lnTo>
                  <a:lnTo>
                    <a:pt x="6457957" y="918654"/>
                  </a:lnTo>
                  <a:lnTo>
                    <a:pt x="6417564" y="936915"/>
                  </a:lnTo>
                  <a:lnTo>
                    <a:pt x="6375319" y="951475"/>
                  </a:lnTo>
                  <a:lnTo>
                    <a:pt x="6331428" y="962129"/>
                  </a:lnTo>
                  <a:lnTo>
                    <a:pt x="6286093" y="968672"/>
                  </a:lnTo>
                  <a:lnTo>
                    <a:pt x="6239534" y="970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92204" y="5381095"/>
            <a:ext cx="6160770" cy="4029075"/>
            <a:chOff x="7592204" y="5381095"/>
            <a:chExt cx="6160770" cy="4029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2204" y="5381095"/>
              <a:ext cx="4029074" cy="40290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95027" y="6094042"/>
              <a:ext cx="3820160" cy="0"/>
            </a:xfrm>
            <a:custGeom>
              <a:avLst/>
              <a:gdLst/>
              <a:ahLst/>
              <a:cxnLst/>
              <a:rect l="l" t="t" r="r" b="b"/>
              <a:pathLst>
                <a:path w="3820159" h="0">
                  <a:moveTo>
                    <a:pt x="0" y="0"/>
                  </a:moveTo>
                  <a:lnTo>
                    <a:pt x="3819648" y="0"/>
                  </a:lnTo>
                </a:path>
              </a:pathLst>
            </a:custGeom>
            <a:ln w="55139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600483" y="6011332"/>
              <a:ext cx="114300" cy="165735"/>
            </a:xfrm>
            <a:custGeom>
              <a:avLst/>
              <a:gdLst/>
              <a:ahLst/>
              <a:cxnLst/>
              <a:rect l="l" t="t" r="r" b="b"/>
              <a:pathLst>
                <a:path w="114300" h="165735">
                  <a:moveTo>
                    <a:pt x="0" y="0"/>
                  </a:moveTo>
                  <a:lnTo>
                    <a:pt x="114193" y="82709"/>
                  </a:lnTo>
                  <a:lnTo>
                    <a:pt x="0" y="165419"/>
                  </a:lnTo>
                </a:path>
              </a:pathLst>
            </a:custGeom>
            <a:ln w="56465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04161" y="6924836"/>
              <a:ext cx="5820410" cy="0"/>
            </a:xfrm>
            <a:custGeom>
              <a:avLst/>
              <a:gdLst/>
              <a:ahLst/>
              <a:cxnLst/>
              <a:rect l="l" t="t" r="r" b="b"/>
              <a:pathLst>
                <a:path w="5820409" h="0">
                  <a:moveTo>
                    <a:pt x="0" y="0"/>
                  </a:moveTo>
                  <a:lnTo>
                    <a:pt x="5819883" y="0"/>
                  </a:lnTo>
                </a:path>
              </a:pathLst>
            </a:custGeom>
            <a:ln w="57150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609816" y="6839111"/>
              <a:ext cx="114300" cy="171450"/>
            </a:xfrm>
            <a:custGeom>
              <a:avLst/>
              <a:gdLst/>
              <a:ahLst/>
              <a:cxnLst/>
              <a:rect l="l" t="t" r="r" b="b"/>
              <a:pathLst>
                <a:path w="114300" h="171450">
                  <a:moveTo>
                    <a:pt x="0" y="0"/>
                  </a:moveTo>
                  <a:lnTo>
                    <a:pt x="114227" y="85725"/>
                  </a:lnTo>
                  <a:lnTo>
                    <a:pt x="0" y="171449"/>
                  </a:lnTo>
                </a:path>
              </a:pathLst>
            </a:custGeom>
            <a:ln w="57124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77431" y="5863932"/>
            <a:ext cx="704850" cy="704850"/>
          </a:xfrm>
          <a:custGeom>
            <a:avLst/>
            <a:gdLst/>
            <a:ahLst/>
            <a:cxnLst/>
            <a:rect l="l" t="t" r="r" b="b"/>
            <a:pathLst>
              <a:path w="704850" h="704850">
                <a:moveTo>
                  <a:pt x="704850" y="28194"/>
                </a:moveTo>
                <a:lnTo>
                  <a:pt x="702627" y="17246"/>
                </a:lnTo>
                <a:lnTo>
                  <a:pt x="696569" y="8280"/>
                </a:lnTo>
                <a:lnTo>
                  <a:pt x="687603" y="2222"/>
                </a:lnTo>
                <a:lnTo>
                  <a:pt x="676656" y="0"/>
                </a:lnTo>
                <a:lnTo>
                  <a:pt x="661149" y="0"/>
                </a:lnTo>
                <a:lnTo>
                  <a:pt x="43700" y="0"/>
                </a:lnTo>
                <a:lnTo>
                  <a:pt x="28194" y="0"/>
                </a:lnTo>
                <a:lnTo>
                  <a:pt x="17246" y="2222"/>
                </a:lnTo>
                <a:lnTo>
                  <a:pt x="8280" y="8280"/>
                </a:lnTo>
                <a:lnTo>
                  <a:pt x="2222" y="17246"/>
                </a:lnTo>
                <a:lnTo>
                  <a:pt x="0" y="28194"/>
                </a:lnTo>
                <a:lnTo>
                  <a:pt x="0" y="46520"/>
                </a:lnTo>
                <a:lnTo>
                  <a:pt x="0" y="663968"/>
                </a:lnTo>
                <a:lnTo>
                  <a:pt x="0" y="676656"/>
                </a:lnTo>
                <a:lnTo>
                  <a:pt x="2222" y="687603"/>
                </a:lnTo>
                <a:lnTo>
                  <a:pt x="8280" y="696569"/>
                </a:lnTo>
                <a:lnTo>
                  <a:pt x="17246" y="702627"/>
                </a:lnTo>
                <a:lnTo>
                  <a:pt x="28194" y="704850"/>
                </a:lnTo>
                <a:lnTo>
                  <a:pt x="43700" y="704850"/>
                </a:lnTo>
                <a:lnTo>
                  <a:pt x="661149" y="704850"/>
                </a:lnTo>
                <a:lnTo>
                  <a:pt x="676656" y="704850"/>
                </a:lnTo>
                <a:lnTo>
                  <a:pt x="687603" y="702627"/>
                </a:lnTo>
                <a:lnTo>
                  <a:pt x="696569" y="696569"/>
                </a:lnTo>
                <a:lnTo>
                  <a:pt x="702627" y="687603"/>
                </a:lnTo>
                <a:lnTo>
                  <a:pt x="704850" y="676656"/>
                </a:lnTo>
                <a:lnTo>
                  <a:pt x="704850" y="663968"/>
                </a:lnTo>
                <a:lnTo>
                  <a:pt x="704850" y="46520"/>
                </a:lnTo>
                <a:lnTo>
                  <a:pt x="704850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431" y="6935482"/>
            <a:ext cx="704850" cy="704850"/>
          </a:xfrm>
          <a:custGeom>
            <a:avLst/>
            <a:gdLst/>
            <a:ahLst/>
            <a:cxnLst/>
            <a:rect l="l" t="t" r="r" b="b"/>
            <a:pathLst>
              <a:path w="704850" h="704850">
                <a:moveTo>
                  <a:pt x="704850" y="28194"/>
                </a:moveTo>
                <a:lnTo>
                  <a:pt x="702627" y="17246"/>
                </a:lnTo>
                <a:lnTo>
                  <a:pt x="696569" y="8280"/>
                </a:lnTo>
                <a:lnTo>
                  <a:pt x="687603" y="2222"/>
                </a:lnTo>
                <a:lnTo>
                  <a:pt x="676656" y="0"/>
                </a:lnTo>
                <a:lnTo>
                  <a:pt x="661149" y="0"/>
                </a:lnTo>
                <a:lnTo>
                  <a:pt x="43700" y="0"/>
                </a:lnTo>
                <a:lnTo>
                  <a:pt x="28194" y="0"/>
                </a:lnTo>
                <a:lnTo>
                  <a:pt x="17246" y="2222"/>
                </a:lnTo>
                <a:lnTo>
                  <a:pt x="8280" y="8280"/>
                </a:lnTo>
                <a:lnTo>
                  <a:pt x="2222" y="17246"/>
                </a:lnTo>
                <a:lnTo>
                  <a:pt x="0" y="28194"/>
                </a:lnTo>
                <a:lnTo>
                  <a:pt x="0" y="46520"/>
                </a:lnTo>
                <a:lnTo>
                  <a:pt x="0" y="663968"/>
                </a:lnTo>
                <a:lnTo>
                  <a:pt x="0" y="676656"/>
                </a:lnTo>
                <a:lnTo>
                  <a:pt x="2222" y="687603"/>
                </a:lnTo>
                <a:lnTo>
                  <a:pt x="8280" y="696569"/>
                </a:lnTo>
                <a:lnTo>
                  <a:pt x="17246" y="702627"/>
                </a:lnTo>
                <a:lnTo>
                  <a:pt x="28194" y="704850"/>
                </a:lnTo>
                <a:lnTo>
                  <a:pt x="43700" y="704850"/>
                </a:lnTo>
                <a:lnTo>
                  <a:pt x="661149" y="704850"/>
                </a:lnTo>
                <a:lnTo>
                  <a:pt x="676656" y="704850"/>
                </a:lnTo>
                <a:lnTo>
                  <a:pt x="687603" y="702627"/>
                </a:lnTo>
                <a:lnTo>
                  <a:pt x="696569" y="696569"/>
                </a:lnTo>
                <a:lnTo>
                  <a:pt x="702627" y="687603"/>
                </a:lnTo>
                <a:lnTo>
                  <a:pt x="704850" y="676656"/>
                </a:lnTo>
                <a:lnTo>
                  <a:pt x="704850" y="663968"/>
                </a:lnTo>
                <a:lnTo>
                  <a:pt x="704850" y="46520"/>
                </a:lnTo>
                <a:lnTo>
                  <a:pt x="704850" y="28194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9201" y="496065"/>
            <a:ext cx="6390005" cy="9359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950" spc="465"/>
              <a:t>Data</a:t>
            </a:r>
            <a:r>
              <a:rPr dirty="0" sz="5950" spc="-225"/>
              <a:t> </a:t>
            </a:r>
            <a:r>
              <a:rPr dirty="0" sz="5950" spc="30"/>
              <a:t>Visualization</a:t>
            </a:r>
            <a:endParaRPr sz="5950"/>
          </a:p>
        </p:txBody>
      </p:sp>
      <p:sp>
        <p:nvSpPr>
          <p:cNvPr id="14" name="object 14"/>
          <p:cNvSpPr txBox="1"/>
          <p:nvPr/>
        </p:nvSpPr>
        <p:spPr>
          <a:xfrm>
            <a:off x="12169178" y="2127829"/>
            <a:ext cx="225298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35">
                <a:latin typeface="Trebuchet MS"/>
                <a:cs typeface="Trebuchet MS"/>
              </a:rPr>
              <a:t>Total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100">
                <a:latin typeface="Trebuchet MS"/>
                <a:cs typeface="Trebuchet MS"/>
              </a:rPr>
              <a:t>Tweet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88032" y="2837574"/>
            <a:ext cx="3815079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-520">
                <a:latin typeface="Trebuchet MS"/>
                <a:cs typeface="Trebuchet MS"/>
              </a:rPr>
              <a:t>1</a:t>
            </a:r>
            <a:r>
              <a:rPr dirty="0" sz="10000" spc="720">
                <a:latin typeface="Trebuchet MS"/>
                <a:cs typeface="Trebuchet MS"/>
              </a:rPr>
              <a:t>3</a:t>
            </a:r>
            <a:r>
              <a:rPr dirty="0" sz="10000" spc="-1745">
                <a:latin typeface="Trebuchet MS"/>
                <a:cs typeface="Trebuchet MS"/>
              </a:rPr>
              <a:t>.</a:t>
            </a:r>
            <a:r>
              <a:rPr dirty="0" sz="10000" spc="-520">
                <a:latin typeface="Trebuchet MS"/>
                <a:cs typeface="Trebuchet MS"/>
              </a:rPr>
              <a:t>1</a:t>
            </a:r>
            <a:r>
              <a:rPr dirty="0" sz="10000" spc="880">
                <a:latin typeface="Trebuchet MS"/>
                <a:cs typeface="Trebuchet MS"/>
              </a:rPr>
              <a:t>6</a:t>
            </a:r>
            <a:r>
              <a:rPr dirty="0" sz="10000" spc="1105">
                <a:latin typeface="Trebuchet MS"/>
                <a:cs typeface="Trebuchet MS"/>
              </a:rPr>
              <a:t>9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0012" y="5963603"/>
            <a:ext cx="491680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114">
                <a:latin typeface="Trebuchet MS"/>
                <a:cs typeface="Trebuchet MS"/>
              </a:rPr>
              <a:t>Non</a:t>
            </a:r>
            <a:r>
              <a:rPr dirty="0" sz="2700" spc="-85">
                <a:latin typeface="Trebuchet MS"/>
                <a:cs typeface="Trebuchet MS"/>
              </a:rPr>
              <a:t> </a:t>
            </a:r>
            <a:r>
              <a:rPr dirty="0" sz="2700" spc="85">
                <a:latin typeface="Trebuchet MS"/>
                <a:cs typeface="Trebuchet MS"/>
              </a:rPr>
              <a:t>Abusive</a:t>
            </a:r>
            <a:r>
              <a:rPr dirty="0" sz="2700" spc="-85">
                <a:latin typeface="Trebuchet MS"/>
                <a:cs typeface="Trebuchet MS"/>
              </a:rPr>
              <a:t> </a:t>
            </a:r>
            <a:r>
              <a:rPr dirty="0" sz="2700" spc="135">
                <a:latin typeface="Trebuchet MS"/>
                <a:cs typeface="Trebuchet MS"/>
              </a:rPr>
              <a:t>and</a:t>
            </a:r>
            <a:r>
              <a:rPr dirty="0" sz="2700" spc="-85">
                <a:latin typeface="Trebuchet MS"/>
                <a:cs typeface="Trebuchet MS"/>
              </a:rPr>
              <a:t> </a:t>
            </a:r>
            <a:r>
              <a:rPr dirty="0" sz="2700" spc="135">
                <a:latin typeface="Trebuchet MS"/>
                <a:cs typeface="Trebuchet MS"/>
              </a:rPr>
              <a:t>Hate</a:t>
            </a:r>
            <a:r>
              <a:rPr dirty="0" sz="2700" spc="-80">
                <a:latin typeface="Trebuchet MS"/>
                <a:cs typeface="Trebuchet MS"/>
              </a:rPr>
              <a:t> </a:t>
            </a:r>
            <a:r>
              <a:rPr dirty="0" sz="2700" spc="160">
                <a:latin typeface="Trebuchet MS"/>
                <a:cs typeface="Trebuchet MS"/>
              </a:rPr>
              <a:t>Speech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0012" y="7026745"/>
            <a:ext cx="4185920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85">
                <a:latin typeface="Trebuchet MS"/>
                <a:cs typeface="Trebuchet MS"/>
              </a:rPr>
              <a:t>Abusive</a:t>
            </a:r>
            <a:r>
              <a:rPr dirty="0" sz="2700" spc="-90">
                <a:latin typeface="Trebuchet MS"/>
                <a:cs typeface="Trebuchet MS"/>
              </a:rPr>
              <a:t> </a:t>
            </a:r>
            <a:r>
              <a:rPr dirty="0" sz="2700" spc="135">
                <a:latin typeface="Trebuchet MS"/>
                <a:cs typeface="Trebuchet MS"/>
              </a:rPr>
              <a:t>and</a:t>
            </a:r>
            <a:r>
              <a:rPr dirty="0" sz="2700" spc="-90">
                <a:latin typeface="Trebuchet MS"/>
                <a:cs typeface="Trebuchet MS"/>
              </a:rPr>
              <a:t> </a:t>
            </a:r>
            <a:r>
              <a:rPr dirty="0" sz="2700" spc="135">
                <a:latin typeface="Trebuchet MS"/>
                <a:cs typeface="Trebuchet MS"/>
              </a:rPr>
              <a:t>Hate</a:t>
            </a:r>
            <a:r>
              <a:rPr dirty="0" sz="2700" spc="-90">
                <a:latin typeface="Trebuchet MS"/>
                <a:cs typeface="Trebuchet MS"/>
              </a:rPr>
              <a:t> </a:t>
            </a:r>
            <a:r>
              <a:rPr dirty="0" sz="2700" spc="160">
                <a:latin typeface="Trebuchet MS"/>
                <a:cs typeface="Trebuchet MS"/>
              </a:rPr>
              <a:t>Speech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6901" y="2098888"/>
            <a:ext cx="5789930" cy="35058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3100" spc="35">
                <a:latin typeface="Trebuchet MS"/>
                <a:cs typeface="Trebuchet MS"/>
              </a:rPr>
              <a:t>Total</a:t>
            </a:r>
            <a:r>
              <a:rPr dirty="0" sz="3100" spc="-105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Abusive</a:t>
            </a:r>
            <a:r>
              <a:rPr dirty="0" sz="3100" spc="-100">
                <a:latin typeface="Trebuchet MS"/>
                <a:cs typeface="Trebuchet MS"/>
              </a:rPr>
              <a:t> </a:t>
            </a:r>
            <a:r>
              <a:rPr dirty="0" sz="3100" spc="130">
                <a:latin typeface="Trebuchet MS"/>
                <a:cs typeface="Trebuchet MS"/>
              </a:rPr>
              <a:t>and</a:t>
            </a:r>
            <a:r>
              <a:rPr dirty="0" sz="3100" spc="-105">
                <a:latin typeface="Trebuchet MS"/>
                <a:cs typeface="Trebuchet MS"/>
              </a:rPr>
              <a:t> </a:t>
            </a:r>
            <a:r>
              <a:rPr dirty="0" sz="3100" spc="130">
                <a:latin typeface="Trebuchet MS"/>
                <a:cs typeface="Trebuchet MS"/>
              </a:rPr>
              <a:t>Hate</a:t>
            </a:r>
            <a:r>
              <a:rPr dirty="0" sz="3100" spc="-100">
                <a:latin typeface="Trebuchet MS"/>
                <a:cs typeface="Trebuchet MS"/>
              </a:rPr>
              <a:t> </a:t>
            </a:r>
            <a:r>
              <a:rPr dirty="0" sz="3100" spc="160">
                <a:latin typeface="Trebuchet MS"/>
                <a:cs typeface="Trebuchet MS"/>
              </a:rPr>
              <a:t>Speech</a:t>
            </a:r>
            <a:endParaRPr sz="3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4100" spc="90">
                <a:latin typeface="Trebuchet MS"/>
                <a:cs typeface="Trebuchet MS"/>
              </a:rPr>
              <a:t>3.294</a:t>
            </a:r>
            <a:endParaRPr sz="4100">
              <a:latin typeface="Trebuchet MS"/>
              <a:cs typeface="Trebuchet MS"/>
            </a:endParaRPr>
          </a:p>
          <a:p>
            <a:pPr algn="ctr" marR="99060">
              <a:lnSpc>
                <a:spcPct val="100000"/>
              </a:lnSpc>
              <a:spcBef>
                <a:spcPts val="130"/>
              </a:spcBef>
            </a:pPr>
            <a:r>
              <a:rPr dirty="0" sz="3100" spc="35">
                <a:latin typeface="Trebuchet MS"/>
                <a:cs typeface="Trebuchet MS"/>
              </a:rPr>
              <a:t>Total</a:t>
            </a:r>
            <a:r>
              <a:rPr dirty="0" sz="3100" spc="-125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Abusive</a:t>
            </a:r>
            <a:endParaRPr sz="3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4100" spc="85">
                <a:latin typeface="Trebuchet MS"/>
                <a:cs typeface="Trebuchet MS"/>
              </a:rPr>
              <a:t>2.266</a:t>
            </a:r>
            <a:endParaRPr sz="4100">
              <a:latin typeface="Trebuchet MS"/>
              <a:cs typeface="Trebuchet MS"/>
            </a:endParaRPr>
          </a:p>
          <a:p>
            <a:pPr algn="ctr" marR="99060">
              <a:lnSpc>
                <a:spcPct val="100000"/>
              </a:lnSpc>
              <a:spcBef>
                <a:spcPts val="80"/>
              </a:spcBef>
            </a:pPr>
            <a:r>
              <a:rPr dirty="0" sz="3100" spc="35">
                <a:latin typeface="Trebuchet MS"/>
                <a:cs typeface="Trebuchet MS"/>
              </a:rPr>
              <a:t>Total</a:t>
            </a:r>
            <a:r>
              <a:rPr dirty="0" sz="3100" spc="-120">
                <a:latin typeface="Trebuchet MS"/>
                <a:cs typeface="Trebuchet MS"/>
              </a:rPr>
              <a:t> </a:t>
            </a:r>
            <a:r>
              <a:rPr dirty="0" sz="3100" spc="130">
                <a:latin typeface="Trebuchet MS"/>
                <a:cs typeface="Trebuchet MS"/>
              </a:rPr>
              <a:t>Hate</a:t>
            </a:r>
            <a:r>
              <a:rPr dirty="0" sz="3100" spc="-114">
                <a:latin typeface="Trebuchet MS"/>
                <a:cs typeface="Trebuchet MS"/>
              </a:rPr>
              <a:t> </a:t>
            </a:r>
            <a:r>
              <a:rPr dirty="0" sz="3100" spc="160">
                <a:latin typeface="Trebuchet MS"/>
                <a:cs typeface="Trebuchet MS"/>
              </a:rPr>
              <a:t>Speech</a:t>
            </a:r>
            <a:endParaRPr sz="3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4100" spc="-150">
                <a:latin typeface="Trebuchet MS"/>
                <a:cs typeface="Trebuchet MS"/>
              </a:rPr>
              <a:t>1.747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7431" y="8007032"/>
            <a:ext cx="704850" cy="704850"/>
          </a:xfrm>
          <a:custGeom>
            <a:avLst/>
            <a:gdLst/>
            <a:ahLst/>
            <a:cxnLst/>
            <a:rect l="l" t="t" r="r" b="b"/>
            <a:pathLst>
              <a:path w="704850" h="704850">
                <a:moveTo>
                  <a:pt x="704850" y="28194"/>
                </a:moveTo>
                <a:lnTo>
                  <a:pt x="702627" y="17246"/>
                </a:lnTo>
                <a:lnTo>
                  <a:pt x="696569" y="8280"/>
                </a:lnTo>
                <a:lnTo>
                  <a:pt x="687603" y="2222"/>
                </a:lnTo>
                <a:lnTo>
                  <a:pt x="676656" y="0"/>
                </a:lnTo>
                <a:lnTo>
                  <a:pt x="661149" y="0"/>
                </a:lnTo>
                <a:lnTo>
                  <a:pt x="43700" y="0"/>
                </a:lnTo>
                <a:lnTo>
                  <a:pt x="28194" y="0"/>
                </a:lnTo>
                <a:lnTo>
                  <a:pt x="17246" y="2222"/>
                </a:lnTo>
                <a:lnTo>
                  <a:pt x="8280" y="8280"/>
                </a:lnTo>
                <a:lnTo>
                  <a:pt x="2222" y="17246"/>
                </a:lnTo>
                <a:lnTo>
                  <a:pt x="0" y="28194"/>
                </a:lnTo>
                <a:lnTo>
                  <a:pt x="0" y="46520"/>
                </a:lnTo>
                <a:lnTo>
                  <a:pt x="0" y="663968"/>
                </a:lnTo>
                <a:lnTo>
                  <a:pt x="0" y="676656"/>
                </a:lnTo>
                <a:lnTo>
                  <a:pt x="2222" y="687603"/>
                </a:lnTo>
                <a:lnTo>
                  <a:pt x="8280" y="696569"/>
                </a:lnTo>
                <a:lnTo>
                  <a:pt x="17246" y="702627"/>
                </a:lnTo>
                <a:lnTo>
                  <a:pt x="28194" y="704850"/>
                </a:lnTo>
                <a:lnTo>
                  <a:pt x="43700" y="704850"/>
                </a:lnTo>
                <a:lnTo>
                  <a:pt x="661149" y="704850"/>
                </a:lnTo>
                <a:lnTo>
                  <a:pt x="676656" y="704850"/>
                </a:lnTo>
                <a:lnTo>
                  <a:pt x="687603" y="702627"/>
                </a:lnTo>
                <a:lnTo>
                  <a:pt x="696569" y="696569"/>
                </a:lnTo>
                <a:lnTo>
                  <a:pt x="702627" y="687603"/>
                </a:lnTo>
                <a:lnTo>
                  <a:pt x="704850" y="676656"/>
                </a:lnTo>
                <a:lnTo>
                  <a:pt x="704850" y="663968"/>
                </a:lnTo>
                <a:lnTo>
                  <a:pt x="704850" y="46520"/>
                </a:lnTo>
                <a:lnTo>
                  <a:pt x="704850" y="28194"/>
                </a:lnTo>
                <a:close/>
              </a:path>
            </a:pathLst>
          </a:custGeom>
          <a:solidFill>
            <a:srgbClr val="9DC8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431" y="9078582"/>
            <a:ext cx="704850" cy="704850"/>
          </a:xfrm>
          <a:custGeom>
            <a:avLst/>
            <a:gdLst/>
            <a:ahLst/>
            <a:cxnLst/>
            <a:rect l="l" t="t" r="r" b="b"/>
            <a:pathLst>
              <a:path w="704850" h="704850">
                <a:moveTo>
                  <a:pt x="704850" y="28194"/>
                </a:moveTo>
                <a:lnTo>
                  <a:pt x="702627" y="17246"/>
                </a:lnTo>
                <a:lnTo>
                  <a:pt x="696569" y="8280"/>
                </a:lnTo>
                <a:lnTo>
                  <a:pt x="687603" y="2222"/>
                </a:lnTo>
                <a:lnTo>
                  <a:pt x="676656" y="0"/>
                </a:lnTo>
                <a:lnTo>
                  <a:pt x="661149" y="0"/>
                </a:lnTo>
                <a:lnTo>
                  <a:pt x="43700" y="0"/>
                </a:lnTo>
                <a:lnTo>
                  <a:pt x="28194" y="0"/>
                </a:lnTo>
                <a:lnTo>
                  <a:pt x="17246" y="2222"/>
                </a:lnTo>
                <a:lnTo>
                  <a:pt x="8280" y="8280"/>
                </a:lnTo>
                <a:lnTo>
                  <a:pt x="2222" y="17246"/>
                </a:lnTo>
                <a:lnTo>
                  <a:pt x="0" y="28194"/>
                </a:lnTo>
                <a:lnTo>
                  <a:pt x="0" y="46520"/>
                </a:lnTo>
                <a:lnTo>
                  <a:pt x="0" y="663968"/>
                </a:lnTo>
                <a:lnTo>
                  <a:pt x="0" y="676656"/>
                </a:lnTo>
                <a:lnTo>
                  <a:pt x="2222" y="687603"/>
                </a:lnTo>
                <a:lnTo>
                  <a:pt x="8280" y="696569"/>
                </a:lnTo>
                <a:lnTo>
                  <a:pt x="17246" y="702627"/>
                </a:lnTo>
                <a:lnTo>
                  <a:pt x="28194" y="704850"/>
                </a:lnTo>
                <a:lnTo>
                  <a:pt x="43700" y="704850"/>
                </a:lnTo>
                <a:lnTo>
                  <a:pt x="661149" y="704850"/>
                </a:lnTo>
                <a:lnTo>
                  <a:pt x="676656" y="704850"/>
                </a:lnTo>
                <a:lnTo>
                  <a:pt x="687603" y="702627"/>
                </a:lnTo>
                <a:lnTo>
                  <a:pt x="696569" y="696569"/>
                </a:lnTo>
                <a:lnTo>
                  <a:pt x="702627" y="687603"/>
                </a:lnTo>
                <a:lnTo>
                  <a:pt x="704850" y="676656"/>
                </a:lnTo>
                <a:lnTo>
                  <a:pt x="704850" y="663968"/>
                </a:lnTo>
                <a:lnTo>
                  <a:pt x="704850" y="46520"/>
                </a:lnTo>
                <a:lnTo>
                  <a:pt x="704850" y="28194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50012" y="8106705"/>
            <a:ext cx="2132330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135">
                <a:latin typeface="Trebuchet MS"/>
                <a:cs typeface="Trebuchet MS"/>
              </a:rPr>
              <a:t>Hate</a:t>
            </a:r>
            <a:r>
              <a:rPr dirty="0" sz="2700" spc="-145">
                <a:latin typeface="Trebuchet MS"/>
                <a:cs typeface="Trebuchet MS"/>
              </a:rPr>
              <a:t> </a:t>
            </a:r>
            <a:r>
              <a:rPr dirty="0" sz="2700" spc="160">
                <a:latin typeface="Trebuchet MS"/>
                <a:cs typeface="Trebuchet MS"/>
              </a:rPr>
              <a:t>Speech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0012" y="9169843"/>
            <a:ext cx="127952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85">
                <a:latin typeface="Trebuchet MS"/>
                <a:cs typeface="Trebuchet MS"/>
              </a:rPr>
              <a:t>Abusive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608844" y="7634765"/>
            <a:ext cx="4134485" cy="228600"/>
            <a:chOff x="9608844" y="7634765"/>
            <a:chExt cx="4134485" cy="228600"/>
          </a:xfrm>
        </p:grpSpPr>
        <p:sp>
          <p:nvSpPr>
            <p:cNvPr id="24" name="object 24"/>
            <p:cNvSpPr/>
            <p:nvPr/>
          </p:nvSpPr>
          <p:spPr>
            <a:xfrm>
              <a:off x="9608844" y="7749046"/>
              <a:ext cx="4105910" cy="0"/>
            </a:xfrm>
            <a:custGeom>
              <a:avLst/>
              <a:gdLst/>
              <a:ahLst/>
              <a:cxnLst/>
              <a:rect l="l" t="t" r="r" b="b"/>
              <a:pathLst>
                <a:path w="4105909" h="0">
                  <a:moveTo>
                    <a:pt x="0" y="0"/>
                  </a:moveTo>
                  <a:lnTo>
                    <a:pt x="4105387" y="0"/>
                  </a:lnTo>
                </a:path>
              </a:pathLst>
            </a:custGeom>
            <a:ln w="57150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600043" y="7663321"/>
              <a:ext cx="114300" cy="171450"/>
            </a:xfrm>
            <a:custGeom>
              <a:avLst/>
              <a:gdLst/>
              <a:ahLst/>
              <a:cxnLst/>
              <a:rect l="l" t="t" r="r" b="b"/>
              <a:pathLst>
                <a:path w="114300" h="171450">
                  <a:moveTo>
                    <a:pt x="0" y="0"/>
                  </a:moveTo>
                  <a:lnTo>
                    <a:pt x="114188" y="85725"/>
                  </a:lnTo>
                  <a:lnTo>
                    <a:pt x="0" y="171450"/>
                  </a:lnTo>
                </a:path>
              </a:pathLst>
            </a:custGeom>
            <a:ln w="57111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0830242" y="8395641"/>
            <a:ext cx="2915285" cy="228600"/>
            <a:chOff x="10830242" y="8395641"/>
            <a:chExt cx="2915285" cy="228600"/>
          </a:xfrm>
        </p:grpSpPr>
        <p:sp>
          <p:nvSpPr>
            <p:cNvPr id="27" name="object 27"/>
            <p:cNvSpPr/>
            <p:nvPr/>
          </p:nvSpPr>
          <p:spPr>
            <a:xfrm>
              <a:off x="10830242" y="8509929"/>
              <a:ext cx="2886710" cy="0"/>
            </a:xfrm>
            <a:custGeom>
              <a:avLst/>
              <a:gdLst/>
              <a:ahLst/>
              <a:cxnLst/>
              <a:rect l="l" t="t" r="r" b="b"/>
              <a:pathLst>
                <a:path w="2886709" h="0">
                  <a:moveTo>
                    <a:pt x="0" y="0"/>
                  </a:moveTo>
                  <a:lnTo>
                    <a:pt x="2886212" y="0"/>
                  </a:lnTo>
                </a:path>
              </a:pathLst>
            </a:custGeom>
            <a:ln w="57150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602224" y="8424204"/>
              <a:ext cx="114300" cy="171450"/>
            </a:xfrm>
            <a:custGeom>
              <a:avLst/>
              <a:gdLst/>
              <a:ahLst/>
              <a:cxnLst/>
              <a:rect l="l" t="t" r="r" b="b"/>
              <a:pathLst>
                <a:path w="114300" h="171450">
                  <a:moveTo>
                    <a:pt x="0" y="0"/>
                  </a:moveTo>
                  <a:lnTo>
                    <a:pt x="114230" y="85725"/>
                  </a:lnTo>
                  <a:lnTo>
                    <a:pt x="0" y="171450"/>
                  </a:lnTo>
                </a:path>
              </a:pathLst>
            </a:custGeom>
            <a:ln w="57125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3743623" y="5563864"/>
            <a:ext cx="2479675" cy="326834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5000" spc="155">
                <a:latin typeface="Trebuchet MS"/>
                <a:cs typeface="Trebuchet MS"/>
              </a:rPr>
              <a:t>44,50</a:t>
            </a:r>
            <a:r>
              <a:rPr dirty="0" sz="5000" spc="-245">
                <a:latin typeface="Trebuchet MS"/>
                <a:cs typeface="Trebuchet MS"/>
              </a:rPr>
              <a:t> </a:t>
            </a:r>
            <a:r>
              <a:rPr dirty="0" sz="5000" spc="1839">
                <a:latin typeface="Trebuchet MS"/>
                <a:cs typeface="Trebuchet MS"/>
              </a:rPr>
              <a:t>%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5000" spc="150">
                <a:latin typeface="Trebuchet MS"/>
                <a:cs typeface="Trebuchet MS"/>
              </a:rPr>
              <a:t>25,02</a:t>
            </a:r>
            <a:r>
              <a:rPr dirty="0" sz="5000" spc="-240">
                <a:latin typeface="Trebuchet MS"/>
                <a:cs typeface="Trebuchet MS"/>
              </a:rPr>
              <a:t> </a:t>
            </a:r>
            <a:r>
              <a:rPr dirty="0" sz="5000" spc="1839">
                <a:latin typeface="Trebuchet MS"/>
                <a:cs typeface="Trebuchet MS"/>
              </a:rPr>
              <a:t>%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ts val="5995"/>
              </a:lnSpc>
              <a:spcBef>
                <a:spcPts val="489"/>
              </a:spcBef>
            </a:pPr>
            <a:r>
              <a:rPr dirty="0" sz="5000" spc="-265">
                <a:latin typeface="Trebuchet MS"/>
                <a:cs typeface="Trebuchet MS"/>
              </a:rPr>
              <a:t>1</a:t>
            </a:r>
            <a:r>
              <a:rPr dirty="0" sz="5000" spc="-50">
                <a:latin typeface="Trebuchet MS"/>
                <a:cs typeface="Trebuchet MS"/>
              </a:rPr>
              <a:t>7</a:t>
            </a:r>
            <a:r>
              <a:rPr dirty="0" sz="5000" spc="-755">
                <a:latin typeface="Trebuchet MS"/>
                <a:cs typeface="Trebuchet MS"/>
              </a:rPr>
              <a:t>,</a:t>
            </a:r>
            <a:r>
              <a:rPr dirty="0" sz="5000" spc="210">
                <a:latin typeface="Trebuchet MS"/>
                <a:cs typeface="Trebuchet MS"/>
              </a:rPr>
              <a:t>2</a:t>
            </a:r>
            <a:r>
              <a:rPr dirty="0" sz="5000" spc="-260">
                <a:latin typeface="Trebuchet MS"/>
                <a:cs typeface="Trebuchet MS"/>
              </a:rPr>
              <a:t>1</a:t>
            </a:r>
            <a:r>
              <a:rPr dirty="0" sz="5000" spc="-150">
                <a:latin typeface="Trebuchet MS"/>
                <a:cs typeface="Trebuchet MS"/>
              </a:rPr>
              <a:t> </a:t>
            </a:r>
            <a:r>
              <a:rPr dirty="0" sz="5000" spc="1839">
                <a:latin typeface="Trebuchet MS"/>
                <a:cs typeface="Trebuchet MS"/>
              </a:rPr>
              <a:t>%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ts val="5995"/>
              </a:lnSpc>
            </a:pPr>
            <a:r>
              <a:rPr dirty="0" sz="5000" spc="-100">
                <a:latin typeface="Trebuchet MS"/>
                <a:cs typeface="Trebuchet MS"/>
              </a:rPr>
              <a:t>13,27</a:t>
            </a:r>
            <a:r>
              <a:rPr dirty="0" sz="5000" spc="-190">
                <a:latin typeface="Trebuchet MS"/>
                <a:cs typeface="Trebuchet MS"/>
              </a:rPr>
              <a:t> </a:t>
            </a:r>
            <a:r>
              <a:rPr dirty="0" sz="5000" spc="1839">
                <a:latin typeface="Trebuchet MS"/>
                <a:cs typeface="Trebuchet MS"/>
              </a:rPr>
              <a:t>%</a:t>
            </a:r>
            <a:endParaRPr sz="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4517"/>
            <a:ext cx="6724015" cy="970915"/>
            <a:chOff x="0" y="544517"/>
            <a:chExt cx="6724015" cy="970915"/>
          </a:xfrm>
        </p:grpSpPr>
        <p:sp>
          <p:nvSpPr>
            <p:cNvPr id="3" name="object 3"/>
            <p:cNvSpPr/>
            <p:nvPr/>
          </p:nvSpPr>
          <p:spPr>
            <a:xfrm>
              <a:off x="0" y="550875"/>
              <a:ext cx="6717665" cy="958215"/>
            </a:xfrm>
            <a:custGeom>
              <a:avLst/>
              <a:gdLst/>
              <a:ahLst/>
              <a:cxnLst/>
              <a:rect l="l" t="t" r="r" b="b"/>
              <a:pathLst>
                <a:path w="6717665" h="958215">
                  <a:moveTo>
                    <a:pt x="6239520" y="958182"/>
                  </a:moveTo>
                  <a:lnTo>
                    <a:pt x="0" y="958182"/>
                  </a:lnTo>
                  <a:lnTo>
                    <a:pt x="0" y="0"/>
                  </a:lnTo>
                  <a:lnTo>
                    <a:pt x="6239520" y="0"/>
                  </a:lnTo>
                  <a:lnTo>
                    <a:pt x="6288381" y="2473"/>
                  </a:lnTo>
                  <a:lnTo>
                    <a:pt x="6335832" y="9732"/>
                  </a:lnTo>
                  <a:lnTo>
                    <a:pt x="6381633" y="21536"/>
                  </a:lnTo>
                  <a:lnTo>
                    <a:pt x="6425542" y="37644"/>
                  </a:lnTo>
                  <a:lnTo>
                    <a:pt x="6467320" y="57816"/>
                  </a:lnTo>
                  <a:lnTo>
                    <a:pt x="6506726" y="81812"/>
                  </a:lnTo>
                  <a:lnTo>
                    <a:pt x="6543519" y="109390"/>
                  </a:lnTo>
                  <a:lnTo>
                    <a:pt x="6577461" y="140309"/>
                  </a:lnTo>
                  <a:lnTo>
                    <a:pt x="6608309" y="174330"/>
                  </a:lnTo>
                  <a:lnTo>
                    <a:pt x="6635824" y="211211"/>
                  </a:lnTo>
                  <a:lnTo>
                    <a:pt x="6659766" y="250712"/>
                  </a:lnTo>
                  <a:lnTo>
                    <a:pt x="6679893" y="292592"/>
                  </a:lnTo>
                  <a:lnTo>
                    <a:pt x="6695966" y="336611"/>
                  </a:lnTo>
                  <a:lnTo>
                    <a:pt x="6707745" y="382527"/>
                  </a:lnTo>
                  <a:lnTo>
                    <a:pt x="6714988" y="430101"/>
                  </a:lnTo>
                  <a:lnTo>
                    <a:pt x="6717456" y="479091"/>
                  </a:lnTo>
                  <a:lnTo>
                    <a:pt x="6714988" y="528070"/>
                  </a:lnTo>
                  <a:lnTo>
                    <a:pt x="6707745" y="575636"/>
                  </a:lnTo>
                  <a:lnTo>
                    <a:pt x="6695966" y="621547"/>
                  </a:lnTo>
                  <a:lnTo>
                    <a:pt x="6679893" y="665562"/>
                  </a:lnTo>
                  <a:lnTo>
                    <a:pt x="6659766" y="707441"/>
                  </a:lnTo>
                  <a:lnTo>
                    <a:pt x="6635824" y="746942"/>
                  </a:lnTo>
                  <a:lnTo>
                    <a:pt x="6608309" y="783825"/>
                  </a:lnTo>
                  <a:lnTo>
                    <a:pt x="6577461" y="817848"/>
                  </a:lnTo>
                  <a:lnTo>
                    <a:pt x="6543519" y="848771"/>
                  </a:lnTo>
                  <a:lnTo>
                    <a:pt x="6506726" y="876353"/>
                  </a:lnTo>
                  <a:lnTo>
                    <a:pt x="6467320" y="900352"/>
                  </a:lnTo>
                  <a:lnTo>
                    <a:pt x="6425542" y="920528"/>
                  </a:lnTo>
                  <a:lnTo>
                    <a:pt x="6381633" y="936640"/>
                  </a:lnTo>
                  <a:lnTo>
                    <a:pt x="6335832" y="948447"/>
                  </a:lnTo>
                  <a:lnTo>
                    <a:pt x="6288381" y="955708"/>
                  </a:lnTo>
                  <a:lnTo>
                    <a:pt x="6239520" y="95818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44517"/>
              <a:ext cx="6724015" cy="970915"/>
            </a:xfrm>
            <a:custGeom>
              <a:avLst/>
              <a:gdLst/>
              <a:ahLst/>
              <a:cxnLst/>
              <a:rect l="l" t="t" r="r" b="b"/>
              <a:pathLst>
                <a:path w="6724015" h="970915">
                  <a:moveTo>
                    <a:pt x="6239520" y="970898"/>
                  </a:moveTo>
                  <a:lnTo>
                    <a:pt x="0" y="970898"/>
                  </a:lnTo>
                  <a:lnTo>
                    <a:pt x="0" y="958182"/>
                  </a:lnTo>
                  <a:lnTo>
                    <a:pt x="6239520" y="958182"/>
                  </a:lnTo>
                  <a:lnTo>
                    <a:pt x="6287672" y="955737"/>
                  </a:lnTo>
                  <a:lnTo>
                    <a:pt x="6334449" y="948561"/>
                  </a:lnTo>
                  <a:lnTo>
                    <a:pt x="6379610" y="936895"/>
                  </a:lnTo>
                  <a:lnTo>
                    <a:pt x="6422918" y="920976"/>
                  </a:lnTo>
                  <a:lnTo>
                    <a:pt x="6464134" y="901045"/>
                  </a:lnTo>
                  <a:lnTo>
                    <a:pt x="6503018" y="877342"/>
                  </a:lnTo>
                  <a:lnTo>
                    <a:pt x="6539333" y="850104"/>
                  </a:lnTo>
                  <a:lnTo>
                    <a:pt x="6572838" y="819573"/>
                  </a:lnTo>
                  <a:lnTo>
                    <a:pt x="6603296" y="785986"/>
                  </a:lnTo>
                  <a:lnTo>
                    <a:pt x="6630468" y="749584"/>
                  </a:lnTo>
                  <a:lnTo>
                    <a:pt x="6654115" y="710606"/>
                  </a:lnTo>
                  <a:lnTo>
                    <a:pt x="6673997" y="669290"/>
                  </a:lnTo>
                  <a:lnTo>
                    <a:pt x="6689877" y="625878"/>
                  </a:lnTo>
                  <a:lnTo>
                    <a:pt x="6701516" y="580607"/>
                  </a:lnTo>
                  <a:lnTo>
                    <a:pt x="6708674" y="533718"/>
                  </a:lnTo>
                  <a:lnTo>
                    <a:pt x="6711113" y="485449"/>
                  </a:lnTo>
                  <a:lnTo>
                    <a:pt x="6708674" y="437180"/>
                  </a:lnTo>
                  <a:lnTo>
                    <a:pt x="6701516" y="390290"/>
                  </a:lnTo>
                  <a:lnTo>
                    <a:pt x="6689877" y="345020"/>
                  </a:lnTo>
                  <a:lnTo>
                    <a:pt x="6673997" y="301607"/>
                  </a:lnTo>
                  <a:lnTo>
                    <a:pt x="6654115" y="260292"/>
                  </a:lnTo>
                  <a:lnTo>
                    <a:pt x="6630468" y="221314"/>
                  </a:lnTo>
                  <a:lnTo>
                    <a:pt x="6603296" y="184911"/>
                  </a:lnTo>
                  <a:lnTo>
                    <a:pt x="6572838" y="151325"/>
                  </a:lnTo>
                  <a:lnTo>
                    <a:pt x="6539333" y="120793"/>
                  </a:lnTo>
                  <a:lnTo>
                    <a:pt x="6503018" y="93556"/>
                  </a:lnTo>
                  <a:lnTo>
                    <a:pt x="6464134" y="69852"/>
                  </a:lnTo>
                  <a:lnTo>
                    <a:pt x="6422918" y="49921"/>
                  </a:lnTo>
                  <a:lnTo>
                    <a:pt x="6379529" y="33982"/>
                  </a:lnTo>
                  <a:lnTo>
                    <a:pt x="6334449" y="22336"/>
                  </a:lnTo>
                  <a:lnTo>
                    <a:pt x="6287672" y="15161"/>
                  </a:lnTo>
                  <a:lnTo>
                    <a:pt x="6239520" y="12716"/>
                  </a:lnTo>
                  <a:lnTo>
                    <a:pt x="0" y="12716"/>
                  </a:lnTo>
                  <a:lnTo>
                    <a:pt x="0" y="0"/>
                  </a:lnTo>
                  <a:lnTo>
                    <a:pt x="6239520" y="0"/>
                  </a:lnTo>
                  <a:lnTo>
                    <a:pt x="6286093" y="2226"/>
                  </a:lnTo>
                  <a:lnTo>
                    <a:pt x="6331428" y="8768"/>
                  </a:lnTo>
                  <a:lnTo>
                    <a:pt x="6375319" y="19422"/>
                  </a:lnTo>
                  <a:lnTo>
                    <a:pt x="6417611" y="34003"/>
                  </a:lnTo>
                  <a:lnTo>
                    <a:pt x="6457957" y="52243"/>
                  </a:lnTo>
                  <a:lnTo>
                    <a:pt x="6496294" y="74000"/>
                  </a:lnTo>
                  <a:lnTo>
                    <a:pt x="6532370" y="99049"/>
                  </a:lnTo>
                  <a:lnTo>
                    <a:pt x="6565981" y="127183"/>
                  </a:lnTo>
                  <a:lnTo>
                    <a:pt x="6596922" y="158199"/>
                  </a:lnTo>
                  <a:lnTo>
                    <a:pt x="6624988" y="191891"/>
                  </a:lnTo>
                  <a:lnTo>
                    <a:pt x="6649976" y="228054"/>
                  </a:lnTo>
                  <a:lnTo>
                    <a:pt x="6671681" y="266484"/>
                  </a:lnTo>
                  <a:lnTo>
                    <a:pt x="6689898" y="306974"/>
                  </a:lnTo>
                  <a:lnTo>
                    <a:pt x="6704423" y="349321"/>
                  </a:lnTo>
                  <a:lnTo>
                    <a:pt x="6715051" y="393319"/>
                  </a:lnTo>
                  <a:lnTo>
                    <a:pt x="6721578" y="438763"/>
                  </a:lnTo>
                  <a:lnTo>
                    <a:pt x="6723799" y="485449"/>
                  </a:lnTo>
                  <a:lnTo>
                    <a:pt x="6721578" y="532134"/>
                  </a:lnTo>
                  <a:lnTo>
                    <a:pt x="6715051" y="577578"/>
                  </a:lnTo>
                  <a:lnTo>
                    <a:pt x="6704423" y="621577"/>
                  </a:lnTo>
                  <a:lnTo>
                    <a:pt x="6689898" y="663923"/>
                  </a:lnTo>
                  <a:lnTo>
                    <a:pt x="6671681" y="704414"/>
                  </a:lnTo>
                  <a:lnTo>
                    <a:pt x="6649976" y="742843"/>
                  </a:lnTo>
                  <a:lnTo>
                    <a:pt x="6624988" y="779006"/>
                  </a:lnTo>
                  <a:lnTo>
                    <a:pt x="6596922" y="812698"/>
                  </a:lnTo>
                  <a:lnTo>
                    <a:pt x="6565981" y="843714"/>
                  </a:lnTo>
                  <a:lnTo>
                    <a:pt x="6532370" y="871849"/>
                  </a:lnTo>
                  <a:lnTo>
                    <a:pt x="6496294" y="896897"/>
                  </a:lnTo>
                  <a:lnTo>
                    <a:pt x="6457957" y="918654"/>
                  </a:lnTo>
                  <a:lnTo>
                    <a:pt x="6417564" y="936915"/>
                  </a:lnTo>
                  <a:lnTo>
                    <a:pt x="6375319" y="951475"/>
                  </a:lnTo>
                  <a:lnTo>
                    <a:pt x="6331428" y="962129"/>
                  </a:lnTo>
                  <a:lnTo>
                    <a:pt x="6286093" y="968672"/>
                  </a:lnTo>
                  <a:lnTo>
                    <a:pt x="6239520" y="970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380615" y="3045347"/>
            <a:ext cx="5005705" cy="2438400"/>
            <a:chOff x="7380615" y="3045347"/>
            <a:chExt cx="5005705" cy="2438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0615" y="3045347"/>
              <a:ext cx="2438399" cy="24383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23198" y="3609952"/>
              <a:ext cx="2938780" cy="0"/>
            </a:xfrm>
            <a:custGeom>
              <a:avLst/>
              <a:gdLst/>
              <a:ahLst/>
              <a:cxnLst/>
              <a:rect l="l" t="t" r="r" b="b"/>
              <a:pathLst>
                <a:path w="2938779" h="0">
                  <a:moveTo>
                    <a:pt x="0" y="0"/>
                  </a:moveTo>
                  <a:lnTo>
                    <a:pt x="2938524" y="0"/>
                  </a:lnTo>
                </a:path>
              </a:pathLst>
            </a:custGeom>
            <a:ln w="49641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266554" y="3535490"/>
              <a:ext cx="95250" cy="149225"/>
            </a:xfrm>
            <a:custGeom>
              <a:avLst/>
              <a:gdLst/>
              <a:ahLst/>
              <a:cxnLst/>
              <a:rect l="l" t="t" r="r" b="b"/>
              <a:pathLst>
                <a:path w="95250" h="149225">
                  <a:moveTo>
                    <a:pt x="0" y="0"/>
                  </a:moveTo>
                  <a:lnTo>
                    <a:pt x="95168" y="74462"/>
                  </a:lnTo>
                  <a:lnTo>
                    <a:pt x="0" y="148925"/>
                  </a:lnTo>
                </a:path>
              </a:pathLst>
            </a:custGeom>
            <a:ln w="48180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423198" y="4681288"/>
              <a:ext cx="2938780" cy="0"/>
            </a:xfrm>
            <a:custGeom>
              <a:avLst/>
              <a:gdLst/>
              <a:ahLst/>
              <a:cxnLst/>
              <a:rect l="l" t="t" r="r" b="b"/>
              <a:pathLst>
                <a:path w="2938779" h="0">
                  <a:moveTo>
                    <a:pt x="0" y="0"/>
                  </a:moveTo>
                  <a:lnTo>
                    <a:pt x="2938524" y="0"/>
                  </a:lnTo>
                </a:path>
              </a:pathLst>
            </a:custGeom>
            <a:ln w="49641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66554" y="4606826"/>
              <a:ext cx="95250" cy="149225"/>
            </a:xfrm>
            <a:custGeom>
              <a:avLst/>
              <a:gdLst/>
              <a:ahLst/>
              <a:cxnLst/>
              <a:rect l="l" t="t" r="r" b="b"/>
              <a:pathLst>
                <a:path w="95250" h="149225">
                  <a:moveTo>
                    <a:pt x="0" y="0"/>
                  </a:moveTo>
                  <a:lnTo>
                    <a:pt x="95168" y="74462"/>
                  </a:lnTo>
                  <a:lnTo>
                    <a:pt x="0" y="148925"/>
                  </a:lnTo>
                </a:path>
              </a:pathLst>
            </a:custGeom>
            <a:ln w="48180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201" y="496067"/>
            <a:ext cx="6390005" cy="9359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950" spc="465"/>
              <a:t>Data</a:t>
            </a:r>
            <a:r>
              <a:rPr dirty="0" sz="5950" spc="-225"/>
              <a:t> </a:t>
            </a:r>
            <a:r>
              <a:rPr dirty="0" sz="5950" spc="30"/>
              <a:t>Visualization</a:t>
            </a:r>
            <a:endParaRPr sz="5950"/>
          </a:p>
        </p:txBody>
      </p:sp>
      <p:sp>
        <p:nvSpPr>
          <p:cNvPr id="12" name="object 12"/>
          <p:cNvSpPr/>
          <p:nvPr/>
        </p:nvSpPr>
        <p:spPr>
          <a:xfrm>
            <a:off x="4019715" y="3353663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619125" y="24765"/>
                </a:moveTo>
                <a:lnTo>
                  <a:pt x="617169" y="15151"/>
                </a:lnTo>
                <a:lnTo>
                  <a:pt x="611847" y="7277"/>
                </a:lnTo>
                <a:lnTo>
                  <a:pt x="603973" y="1955"/>
                </a:lnTo>
                <a:lnTo>
                  <a:pt x="594360" y="0"/>
                </a:lnTo>
                <a:lnTo>
                  <a:pt x="580732" y="0"/>
                </a:lnTo>
                <a:lnTo>
                  <a:pt x="38379" y="0"/>
                </a:lnTo>
                <a:lnTo>
                  <a:pt x="24765" y="0"/>
                </a:lnTo>
                <a:lnTo>
                  <a:pt x="15151" y="1955"/>
                </a:lnTo>
                <a:lnTo>
                  <a:pt x="7277" y="7277"/>
                </a:lnTo>
                <a:lnTo>
                  <a:pt x="1955" y="15151"/>
                </a:lnTo>
                <a:lnTo>
                  <a:pt x="0" y="24765"/>
                </a:lnTo>
                <a:lnTo>
                  <a:pt x="0" y="40868"/>
                </a:lnTo>
                <a:lnTo>
                  <a:pt x="0" y="583222"/>
                </a:lnTo>
                <a:lnTo>
                  <a:pt x="0" y="594360"/>
                </a:lnTo>
                <a:lnTo>
                  <a:pt x="1955" y="603973"/>
                </a:lnTo>
                <a:lnTo>
                  <a:pt x="7277" y="611847"/>
                </a:lnTo>
                <a:lnTo>
                  <a:pt x="15151" y="617169"/>
                </a:lnTo>
                <a:lnTo>
                  <a:pt x="24765" y="619125"/>
                </a:lnTo>
                <a:lnTo>
                  <a:pt x="38379" y="619125"/>
                </a:lnTo>
                <a:lnTo>
                  <a:pt x="580732" y="619125"/>
                </a:lnTo>
                <a:lnTo>
                  <a:pt x="594360" y="619125"/>
                </a:lnTo>
                <a:lnTo>
                  <a:pt x="603973" y="617169"/>
                </a:lnTo>
                <a:lnTo>
                  <a:pt x="611847" y="611847"/>
                </a:lnTo>
                <a:lnTo>
                  <a:pt x="617169" y="603973"/>
                </a:lnTo>
                <a:lnTo>
                  <a:pt x="619125" y="594360"/>
                </a:lnTo>
                <a:lnTo>
                  <a:pt x="619125" y="583222"/>
                </a:lnTo>
                <a:lnTo>
                  <a:pt x="619125" y="40868"/>
                </a:lnTo>
                <a:lnTo>
                  <a:pt x="619125" y="24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67353" y="1883055"/>
            <a:ext cx="9066530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225">
                <a:latin typeface="Trebuchet MS"/>
                <a:cs typeface="Trebuchet MS"/>
              </a:rPr>
              <a:t>Target</a:t>
            </a:r>
            <a:r>
              <a:rPr dirty="0" sz="4600" spc="-145">
                <a:latin typeface="Trebuchet MS"/>
                <a:cs typeface="Trebuchet MS"/>
              </a:rPr>
              <a:t> </a:t>
            </a:r>
            <a:r>
              <a:rPr dirty="0" sz="4600" spc="114">
                <a:latin typeface="Trebuchet MS"/>
                <a:cs typeface="Trebuchet MS"/>
              </a:rPr>
              <a:t>Abusive</a:t>
            </a:r>
            <a:r>
              <a:rPr dirty="0" sz="4600" spc="-140">
                <a:latin typeface="Trebuchet MS"/>
                <a:cs typeface="Trebuchet MS"/>
              </a:rPr>
              <a:t> </a:t>
            </a:r>
            <a:r>
              <a:rPr dirty="0" sz="4600" spc="195">
                <a:latin typeface="Trebuchet MS"/>
                <a:cs typeface="Trebuchet MS"/>
              </a:rPr>
              <a:t>and</a:t>
            </a:r>
            <a:r>
              <a:rPr dirty="0" sz="4600" spc="-145">
                <a:latin typeface="Trebuchet MS"/>
                <a:cs typeface="Trebuchet MS"/>
              </a:rPr>
              <a:t> </a:t>
            </a:r>
            <a:r>
              <a:rPr dirty="0" sz="4600" spc="195">
                <a:latin typeface="Trebuchet MS"/>
                <a:cs typeface="Trebuchet MS"/>
              </a:rPr>
              <a:t>Hate</a:t>
            </a:r>
            <a:r>
              <a:rPr dirty="0" sz="4600" spc="-140">
                <a:latin typeface="Trebuchet MS"/>
                <a:cs typeface="Trebuchet MS"/>
              </a:rPr>
              <a:t> </a:t>
            </a:r>
            <a:r>
              <a:rPr dirty="0" sz="4600" spc="235">
                <a:latin typeface="Trebuchet MS"/>
                <a:cs typeface="Trebuchet MS"/>
              </a:rPr>
              <a:t>Speech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7751" y="3424278"/>
            <a:ext cx="1065530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-25">
                <a:latin typeface="Trebuchet MS"/>
                <a:cs typeface="Trebuchet MS"/>
              </a:rPr>
              <a:t>Individu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19715" y="4363198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619125" y="24765"/>
                </a:moveTo>
                <a:lnTo>
                  <a:pt x="617169" y="15151"/>
                </a:lnTo>
                <a:lnTo>
                  <a:pt x="611847" y="7277"/>
                </a:lnTo>
                <a:lnTo>
                  <a:pt x="603973" y="1955"/>
                </a:lnTo>
                <a:lnTo>
                  <a:pt x="594360" y="0"/>
                </a:lnTo>
                <a:lnTo>
                  <a:pt x="580732" y="0"/>
                </a:lnTo>
                <a:lnTo>
                  <a:pt x="38379" y="0"/>
                </a:lnTo>
                <a:lnTo>
                  <a:pt x="24765" y="0"/>
                </a:lnTo>
                <a:lnTo>
                  <a:pt x="15151" y="1955"/>
                </a:lnTo>
                <a:lnTo>
                  <a:pt x="7277" y="7277"/>
                </a:lnTo>
                <a:lnTo>
                  <a:pt x="1955" y="15151"/>
                </a:lnTo>
                <a:lnTo>
                  <a:pt x="0" y="24765"/>
                </a:lnTo>
                <a:lnTo>
                  <a:pt x="0" y="40868"/>
                </a:lnTo>
                <a:lnTo>
                  <a:pt x="0" y="583222"/>
                </a:lnTo>
                <a:lnTo>
                  <a:pt x="0" y="594360"/>
                </a:lnTo>
                <a:lnTo>
                  <a:pt x="1955" y="603973"/>
                </a:lnTo>
                <a:lnTo>
                  <a:pt x="7277" y="611847"/>
                </a:lnTo>
                <a:lnTo>
                  <a:pt x="15151" y="617169"/>
                </a:lnTo>
                <a:lnTo>
                  <a:pt x="24765" y="619125"/>
                </a:lnTo>
                <a:lnTo>
                  <a:pt x="38379" y="619125"/>
                </a:lnTo>
                <a:lnTo>
                  <a:pt x="580732" y="619125"/>
                </a:lnTo>
                <a:lnTo>
                  <a:pt x="594360" y="619125"/>
                </a:lnTo>
                <a:lnTo>
                  <a:pt x="603973" y="617169"/>
                </a:lnTo>
                <a:lnTo>
                  <a:pt x="611847" y="611847"/>
                </a:lnTo>
                <a:lnTo>
                  <a:pt x="617169" y="603973"/>
                </a:lnTo>
                <a:lnTo>
                  <a:pt x="619125" y="594360"/>
                </a:lnTo>
                <a:lnTo>
                  <a:pt x="619125" y="583222"/>
                </a:lnTo>
                <a:lnTo>
                  <a:pt x="619125" y="40868"/>
                </a:lnTo>
                <a:lnTo>
                  <a:pt x="619125" y="24765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07751" y="4433816"/>
            <a:ext cx="1377315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35">
                <a:latin typeface="Trebuchet MS"/>
                <a:cs typeface="Trebuchet MS"/>
              </a:rPr>
              <a:t>Kelompok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55993" y="3262800"/>
            <a:ext cx="1905000" cy="612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850" spc="100">
                <a:latin typeface="Trebuchet MS"/>
                <a:cs typeface="Trebuchet MS"/>
              </a:rPr>
              <a:t>64,29</a:t>
            </a:r>
            <a:r>
              <a:rPr dirty="0" sz="3850" spc="-190">
                <a:latin typeface="Trebuchet MS"/>
                <a:cs typeface="Trebuchet MS"/>
              </a:rPr>
              <a:t> </a:t>
            </a:r>
            <a:r>
              <a:rPr dirty="0" sz="3850" spc="1415">
                <a:latin typeface="Trebuchet MS"/>
                <a:cs typeface="Trebuchet MS"/>
              </a:rPr>
              <a:t>%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55993" y="4272339"/>
            <a:ext cx="1790700" cy="612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850" spc="-80">
                <a:latin typeface="Trebuchet MS"/>
                <a:cs typeface="Trebuchet MS"/>
              </a:rPr>
              <a:t>35,71</a:t>
            </a:r>
            <a:r>
              <a:rPr dirty="0" sz="3850" spc="-185">
                <a:latin typeface="Trebuchet MS"/>
                <a:cs typeface="Trebuchet MS"/>
              </a:rPr>
              <a:t> </a:t>
            </a:r>
            <a:r>
              <a:rPr dirty="0" sz="3850" spc="1415">
                <a:latin typeface="Trebuchet MS"/>
                <a:cs typeface="Trebuchet MS"/>
              </a:rPr>
              <a:t>%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8348" y="707579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24384"/>
                </a:moveTo>
                <a:lnTo>
                  <a:pt x="607682" y="14909"/>
                </a:lnTo>
                <a:lnTo>
                  <a:pt x="602437" y="7162"/>
                </a:lnTo>
                <a:lnTo>
                  <a:pt x="594690" y="1917"/>
                </a:lnTo>
                <a:lnTo>
                  <a:pt x="585216" y="0"/>
                </a:lnTo>
                <a:lnTo>
                  <a:pt x="571804" y="0"/>
                </a:lnTo>
                <a:lnTo>
                  <a:pt x="37795" y="0"/>
                </a:lnTo>
                <a:lnTo>
                  <a:pt x="24384" y="0"/>
                </a:lnTo>
                <a:lnTo>
                  <a:pt x="14922" y="1917"/>
                </a:lnTo>
                <a:lnTo>
                  <a:pt x="7162" y="7162"/>
                </a:lnTo>
                <a:lnTo>
                  <a:pt x="1930" y="14909"/>
                </a:lnTo>
                <a:lnTo>
                  <a:pt x="0" y="24384"/>
                </a:lnTo>
                <a:lnTo>
                  <a:pt x="0" y="40233"/>
                </a:lnTo>
                <a:lnTo>
                  <a:pt x="0" y="574243"/>
                </a:lnTo>
                <a:lnTo>
                  <a:pt x="0" y="585216"/>
                </a:lnTo>
                <a:lnTo>
                  <a:pt x="1930" y="594677"/>
                </a:lnTo>
                <a:lnTo>
                  <a:pt x="7162" y="602437"/>
                </a:lnTo>
                <a:lnTo>
                  <a:pt x="14922" y="607669"/>
                </a:lnTo>
                <a:lnTo>
                  <a:pt x="24384" y="609600"/>
                </a:lnTo>
                <a:lnTo>
                  <a:pt x="37795" y="609600"/>
                </a:lnTo>
                <a:lnTo>
                  <a:pt x="571804" y="609600"/>
                </a:lnTo>
                <a:lnTo>
                  <a:pt x="585216" y="609600"/>
                </a:lnTo>
                <a:lnTo>
                  <a:pt x="594690" y="607669"/>
                </a:lnTo>
                <a:lnTo>
                  <a:pt x="602437" y="602437"/>
                </a:lnTo>
                <a:lnTo>
                  <a:pt x="607682" y="594677"/>
                </a:lnTo>
                <a:lnTo>
                  <a:pt x="609600" y="585216"/>
                </a:lnTo>
                <a:lnTo>
                  <a:pt x="609600" y="574243"/>
                </a:lnTo>
                <a:lnTo>
                  <a:pt x="609600" y="40233"/>
                </a:lnTo>
                <a:lnTo>
                  <a:pt x="60960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7309947" y="6882924"/>
            <a:ext cx="4987925" cy="2419350"/>
            <a:chOff x="7309947" y="6882924"/>
            <a:chExt cx="4987925" cy="241935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9947" y="6882924"/>
              <a:ext cx="2505074" cy="24193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363379" y="7445863"/>
              <a:ext cx="2910205" cy="0"/>
            </a:xfrm>
            <a:custGeom>
              <a:avLst/>
              <a:gdLst/>
              <a:ahLst/>
              <a:cxnLst/>
              <a:rect l="l" t="t" r="r" b="b"/>
              <a:pathLst>
                <a:path w="2910204" h="0">
                  <a:moveTo>
                    <a:pt x="0" y="0"/>
                  </a:moveTo>
                  <a:lnTo>
                    <a:pt x="2910003" y="0"/>
                  </a:lnTo>
                </a:path>
              </a:pathLst>
            </a:custGeom>
            <a:ln w="50297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178095" y="7370418"/>
              <a:ext cx="95885" cy="151130"/>
            </a:xfrm>
            <a:custGeom>
              <a:avLst/>
              <a:gdLst/>
              <a:ahLst/>
              <a:cxnLst/>
              <a:rect l="l" t="t" r="r" b="b"/>
              <a:pathLst>
                <a:path w="95884" h="151129">
                  <a:moveTo>
                    <a:pt x="0" y="0"/>
                  </a:moveTo>
                  <a:lnTo>
                    <a:pt x="95288" y="75445"/>
                  </a:lnTo>
                  <a:lnTo>
                    <a:pt x="0" y="150891"/>
                  </a:lnTo>
                </a:path>
              </a:pathLst>
            </a:custGeom>
            <a:ln w="48400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363379" y="8170864"/>
              <a:ext cx="2910205" cy="0"/>
            </a:xfrm>
            <a:custGeom>
              <a:avLst/>
              <a:gdLst/>
              <a:ahLst/>
              <a:cxnLst/>
              <a:rect l="l" t="t" r="r" b="b"/>
              <a:pathLst>
                <a:path w="2910204" h="0">
                  <a:moveTo>
                    <a:pt x="0" y="0"/>
                  </a:moveTo>
                  <a:lnTo>
                    <a:pt x="2910003" y="0"/>
                  </a:lnTo>
                </a:path>
              </a:pathLst>
            </a:custGeom>
            <a:ln w="50297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178095" y="8095419"/>
              <a:ext cx="95885" cy="151130"/>
            </a:xfrm>
            <a:custGeom>
              <a:avLst/>
              <a:gdLst/>
              <a:ahLst/>
              <a:cxnLst/>
              <a:rect l="l" t="t" r="r" b="b"/>
              <a:pathLst>
                <a:path w="95884" h="151129">
                  <a:moveTo>
                    <a:pt x="0" y="0"/>
                  </a:moveTo>
                  <a:lnTo>
                    <a:pt x="95288" y="75445"/>
                  </a:lnTo>
                  <a:lnTo>
                    <a:pt x="0" y="150891"/>
                  </a:lnTo>
                </a:path>
              </a:pathLst>
            </a:custGeom>
            <a:ln w="48400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363379" y="8834742"/>
              <a:ext cx="2910205" cy="0"/>
            </a:xfrm>
            <a:custGeom>
              <a:avLst/>
              <a:gdLst/>
              <a:ahLst/>
              <a:cxnLst/>
              <a:rect l="l" t="t" r="r" b="b"/>
              <a:pathLst>
                <a:path w="2910204" h="0">
                  <a:moveTo>
                    <a:pt x="0" y="0"/>
                  </a:moveTo>
                  <a:lnTo>
                    <a:pt x="2910003" y="0"/>
                  </a:lnTo>
                </a:path>
              </a:pathLst>
            </a:custGeom>
            <a:ln w="50297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178095" y="8759296"/>
              <a:ext cx="95885" cy="151130"/>
            </a:xfrm>
            <a:custGeom>
              <a:avLst/>
              <a:gdLst/>
              <a:ahLst/>
              <a:cxnLst/>
              <a:rect l="l" t="t" r="r" b="b"/>
              <a:pathLst>
                <a:path w="95884" h="151129">
                  <a:moveTo>
                    <a:pt x="0" y="0"/>
                  </a:moveTo>
                  <a:lnTo>
                    <a:pt x="95288" y="75445"/>
                  </a:lnTo>
                  <a:lnTo>
                    <a:pt x="0" y="150891"/>
                  </a:lnTo>
                </a:path>
              </a:pathLst>
            </a:custGeom>
            <a:ln w="48400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688779" y="7145501"/>
            <a:ext cx="81470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355">
                <a:latin typeface="Trebuchet MS"/>
                <a:cs typeface="Trebuchet MS"/>
              </a:rPr>
              <a:t>W</a:t>
            </a:r>
            <a:r>
              <a:rPr dirty="0" sz="2350" spc="65">
                <a:latin typeface="Trebuchet MS"/>
                <a:cs typeface="Trebuchet MS"/>
              </a:rPr>
              <a:t>e</a:t>
            </a:r>
            <a:r>
              <a:rPr dirty="0" sz="2350" spc="170">
                <a:latin typeface="Trebuchet MS"/>
                <a:cs typeface="Trebuchet MS"/>
              </a:rPr>
              <a:t>a</a:t>
            </a:r>
            <a:r>
              <a:rPr dirty="0" sz="2350" spc="-105">
                <a:latin typeface="Trebuchet MS"/>
                <a:cs typeface="Trebuchet MS"/>
              </a:rPr>
              <a:t>k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08348" y="780561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24384"/>
                </a:moveTo>
                <a:lnTo>
                  <a:pt x="607682" y="14922"/>
                </a:lnTo>
                <a:lnTo>
                  <a:pt x="602437" y="7162"/>
                </a:lnTo>
                <a:lnTo>
                  <a:pt x="594690" y="1930"/>
                </a:lnTo>
                <a:lnTo>
                  <a:pt x="585216" y="0"/>
                </a:lnTo>
                <a:lnTo>
                  <a:pt x="571804" y="0"/>
                </a:lnTo>
                <a:lnTo>
                  <a:pt x="37795" y="0"/>
                </a:lnTo>
                <a:lnTo>
                  <a:pt x="24384" y="0"/>
                </a:lnTo>
                <a:lnTo>
                  <a:pt x="14922" y="1930"/>
                </a:lnTo>
                <a:lnTo>
                  <a:pt x="7162" y="7162"/>
                </a:lnTo>
                <a:lnTo>
                  <a:pt x="1930" y="14922"/>
                </a:lnTo>
                <a:lnTo>
                  <a:pt x="0" y="24384"/>
                </a:lnTo>
                <a:lnTo>
                  <a:pt x="0" y="40233"/>
                </a:lnTo>
                <a:lnTo>
                  <a:pt x="0" y="574243"/>
                </a:lnTo>
                <a:lnTo>
                  <a:pt x="0" y="585216"/>
                </a:lnTo>
                <a:lnTo>
                  <a:pt x="1930" y="594690"/>
                </a:lnTo>
                <a:lnTo>
                  <a:pt x="7162" y="602437"/>
                </a:lnTo>
                <a:lnTo>
                  <a:pt x="14922" y="607682"/>
                </a:lnTo>
                <a:lnTo>
                  <a:pt x="24384" y="609600"/>
                </a:lnTo>
                <a:lnTo>
                  <a:pt x="37795" y="609600"/>
                </a:lnTo>
                <a:lnTo>
                  <a:pt x="571804" y="609600"/>
                </a:lnTo>
                <a:lnTo>
                  <a:pt x="585216" y="609600"/>
                </a:lnTo>
                <a:lnTo>
                  <a:pt x="594690" y="607682"/>
                </a:lnTo>
                <a:lnTo>
                  <a:pt x="602437" y="602437"/>
                </a:lnTo>
                <a:lnTo>
                  <a:pt x="607682" y="594690"/>
                </a:lnTo>
                <a:lnTo>
                  <a:pt x="609600" y="585216"/>
                </a:lnTo>
                <a:lnTo>
                  <a:pt x="609600" y="574243"/>
                </a:lnTo>
                <a:lnTo>
                  <a:pt x="609600" y="40233"/>
                </a:lnTo>
                <a:lnTo>
                  <a:pt x="609600" y="24384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688779" y="7875318"/>
            <a:ext cx="144208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395">
                <a:latin typeface="Trebuchet MS"/>
                <a:cs typeface="Trebuchet MS"/>
              </a:rPr>
              <a:t>M</a:t>
            </a:r>
            <a:r>
              <a:rPr dirty="0" sz="2350" spc="145">
                <a:latin typeface="Trebuchet MS"/>
                <a:cs typeface="Trebuchet MS"/>
              </a:rPr>
              <a:t>o</a:t>
            </a:r>
            <a:r>
              <a:rPr dirty="0" sz="2350" spc="120">
                <a:latin typeface="Trebuchet MS"/>
                <a:cs typeface="Trebuchet MS"/>
              </a:rPr>
              <a:t>d</a:t>
            </a:r>
            <a:r>
              <a:rPr dirty="0" sz="2350" spc="65">
                <a:latin typeface="Trebuchet MS"/>
                <a:cs typeface="Trebuchet MS"/>
              </a:rPr>
              <a:t>e</a:t>
            </a:r>
            <a:r>
              <a:rPr dirty="0" sz="2350" spc="130">
                <a:latin typeface="Trebuchet MS"/>
                <a:cs typeface="Trebuchet MS"/>
              </a:rPr>
              <a:t>r</a:t>
            </a:r>
            <a:r>
              <a:rPr dirty="0" sz="2350" spc="170">
                <a:latin typeface="Trebuchet MS"/>
                <a:cs typeface="Trebuchet MS"/>
              </a:rPr>
              <a:t>a</a:t>
            </a:r>
            <a:r>
              <a:rPr dirty="0" sz="2350" spc="130">
                <a:latin typeface="Trebuchet MS"/>
                <a:cs typeface="Trebuchet MS"/>
              </a:rPr>
              <a:t>t</a:t>
            </a:r>
            <a:r>
              <a:rPr dirty="0" sz="2350" spc="70">
                <a:latin typeface="Trebuchet MS"/>
                <a:cs typeface="Trebuchet MS"/>
              </a:rPr>
              <a:t>e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21886" y="5736992"/>
            <a:ext cx="8456295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50" spc="114">
                <a:latin typeface="Trebuchet MS"/>
                <a:cs typeface="Trebuchet MS"/>
              </a:rPr>
              <a:t>Abusive</a:t>
            </a:r>
            <a:r>
              <a:rPr dirty="0" sz="4550" spc="-150">
                <a:latin typeface="Trebuchet MS"/>
                <a:cs typeface="Trebuchet MS"/>
              </a:rPr>
              <a:t> </a:t>
            </a:r>
            <a:r>
              <a:rPr dirty="0" sz="4550" spc="190">
                <a:latin typeface="Trebuchet MS"/>
                <a:cs typeface="Trebuchet MS"/>
              </a:rPr>
              <a:t>and</a:t>
            </a:r>
            <a:r>
              <a:rPr dirty="0" sz="4550" spc="-145">
                <a:latin typeface="Trebuchet MS"/>
                <a:cs typeface="Trebuchet MS"/>
              </a:rPr>
              <a:t> </a:t>
            </a:r>
            <a:r>
              <a:rPr dirty="0" sz="4550" spc="195">
                <a:latin typeface="Trebuchet MS"/>
                <a:cs typeface="Trebuchet MS"/>
              </a:rPr>
              <a:t>Hate</a:t>
            </a:r>
            <a:r>
              <a:rPr dirty="0" sz="4550" spc="-150">
                <a:latin typeface="Trebuchet MS"/>
                <a:cs typeface="Trebuchet MS"/>
              </a:rPr>
              <a:t> </a:t>
            </a:r>
            <a:r>
              <a:rPr dirty="0" sz="4550" spc="235">
                <a:latin typeface="Trebuchet MS"/>
                <a:cs typeface="Trebuchet MS"/>
              </a:rPr>
              <a:t>Speech</a:t>
            </a:r>
            <a:r>
              <a:rPr dirty="0" sz="4550" spc="-145">
                <a:latin typeface="Trebuchet MS"/>
                <a:cs typeface="Trebuchet MS"/>
              </a:rPr>
              <a:t> </a:t>
            </a:r>
            <a:r>
              <a:rPr dirty="0" sz="4550" spc="-30">
                <a:latin typeface="Trebuchet MS"/>
                <a:cs typeface="Trebuchet MS"/>
              </a:rPr>
              <a:t>Level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08348" y="851951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24384"/>
                </a:moveTo>
                <a:lnTo>
                  <a:pt x="607682" y="14922"/>
                </a:lnTo>
                <a:lnTo>
                  <a:pt x="602437" y="7162"/>
                </a:lnTo>
                <a:lnTo>
                  <a:pt x="594690" y="1930"/>
                </a:lnTo>
                <a:lnTo>
                  <a:pt x="585216" y="0"/>
                </a:lnTo>
                <a:lnTo>
                  <a:pt x="571804" y="0"/>
                </a:lnTo>
                <a:lnTo>
                  <a:pt x="37795" y="0"/>
                </a:lnTo>
                <a:lnTo>
                  <a:pt x="24384" y="0"/>
                </a:lnTo>
                <a:lnTo>
                  <a:pt x="14922" y="1930"/>
                </a:lnTo>
                <a:lnTo>
                  <a:pt x="7162" y="7162"/>
                </a:lnTo>
                <a:lnTo>
                  <a:pt x="1930" y="14922"/>
                </a:lnTo>
                <a:lnTo>
                  <a:pt x="0" y="24384"/>
                </a:lnTo>
                <a:lnTo>
                  <a:pt x="0" y="40233"/>
                </a:lnTo>
                <a:lnTo>
                  <a:pt x="0" y="574243"/>
                </a:lnTo>
                <a:lnTo>
                  <a:pt x="0" y="585216"/>
                </a:lnTo>
                <a:lnTo>
                  <a:pt x="1930" y="594690"/>
                </a:lnTo>
                <a:lnTo>
                  <a:pt x="7162" y="602437"/>
                </a:lnTo>
                <a:lnTo>
                  <a:pt x="14922" y="607682"/>
                </a:lnTo>
                <a:lnTo>
                  <a:pt x="24384" y="609600"/>
                </a:lnTo>
                <a:lnTo>
                  <a:pt x="37795" y="609600"/>
                </a:lnTo>
                <a:lnTo>
                  <a:pt x="571804" y="609600"/>
                </a:lnTo>
                <a:lnTo>
                  <a:pt x="585216" y="609600"/>
                </a:lnTo>
                <a:lnTo>
                  <a:pt x="594690" y="607682"/>
                </a:lnTo>
                <a:lnTo>
                  <a:pt x="602437" y="602437"/>
                </a:lnTo>
                <a:lnTo>
                  <a:pt x="607682" y="594690"/>
                </a:lnTo>
                <a:lnTo>
                  <a:pt x="609600" y="585216"/>
                </a:lnTo>
                <a:lnTo>
                  <a:pt x="609600" y="574243"/>
                </a:lnTo>
                <a:lnTo>
                  <a:pt x="609600" y="40233"/>
                </a:lnTo>
                <a:lnTo>
                  <a:pt x="609600" y="24384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88779" y="8589226"/>
            <a:ext cx="1001394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295">
                <a:latin typeface="Trebuchet MS"/>
                <a:cs typeface="Trebuchet MS"/>
              </a:rPr>
              <a:t>S</a:t>
            </a:r>
            <a:r>
              <a:rPr dirty="0" sz="2350" spc="130">
                <a:latin typeface="Trebuchet MS"/>
                <a:cs typeface="Trebuchet MS"/>
              </a:rPr>
              <a:t>t</a:t>
            </a:r>
            <a:r>
              <a:rPr dirty="0" sz="2350" spc="130">
                <a:latin typeface="Trebuchet MS"/>
                <a:cs typeface="Trebuchet MS"/>
              </a:rPr>
              <a:t>r</a:t>
            </a:r>
            <a:r>
              <a:rPr dirty="0" sz="2350" spc="145">
                <a:latin typeface="Trebuchet MS"/>
                <a:cs typeface="Trebuchet MS"/>
              </a:rPr>
              <a:t>o</a:t>
            </a:r>
            <a:r>
              <a:rPr dirty="0" sz="2350" spc="15">
                <a:latin typeface="Trebuchet MS"/>
                <a:cs typeface="Trebuchet MS"/>
              </a:rPr>
              <a:t>n</a:t>
            </a:r>
            <a:r>
              <a:rPr dirty="0" sz="2350" spc="240">
                <a:latin typeface="Trebuchet MS"/>
                <a:cs typeface="Trebuchet MS"/>
              </a:rPr>
              <a:t>g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63088" y="7017977"/>
            <a:ext cx="1950085" cy="201739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800" spc="185">
                <a:latin typeface="Trebuchet MS"/>
                <a:cs typeface="Trebuchet MS"/>
              </a:rPr>
              <a:t>60,83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1405">
                <a:latin typeface="Trebuchet MS"/>
                <a:cs typeface="Trebuchet MS"/>
              </a:rPr>
              <a:t>%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3800" spc="-100">
                <a:latin typeface="Trebuchet MS"/>
                <a:cs typeface="Trebuchet MS"/>
              </a:rPr>
              <a:t>8,51</a:t>
            </a:r>
            <a:r>
              <a:rPr dirty="0" sz="3800" spc="-150">
                <a:latin typeface="Trebuchet MS"/>
                <a:cs typeface="Trebuchet MS"/>
              </a:rPr>
              <a:t> </a:t>
            </a:r>
            <a:r>
              <a:rPr dirty="0" sz="3800" spc="1405">
                <a:latin typeface="Trebuchet MS"/>
                <a:cs typeface="Trebuchet MS"/>
              </a:rPr>
              <a:t>%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800" spc="204">
                <a:latin typeface="Trebuchet MS"/>
                <a:cs typeface="Trebuchet MS"/>
              </a:rPr>
              <a:t>30,66</a:t>
            </a:r>
            <a:r>
              <a:rPr dirty="0" sz="3800" spc="-180">
                <a:latin typeface="Trebuchet MS"/>
                <a:cs typeface="Trebuchet MS"/>
              </a:rPr>
              <a:t> </a:t>
            </a:r>
            <a:r>
              <a:rPr dirty="0" sz="3800" spc="1405">
                <a:latin typeface="Trebuchet MS"/>
                <a:cs typeface="Trebuchet MS"/>
              </a:rPr>
              <a:t>%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4514"/>
            <a:ext cx="6724015" cy="970915"/>
            <a:chOff x="0" y="544514"/>
            <a:chExt cx="6724015" cy="970915"/>
          </a:xfrm>
        </p:grpSpPr>
        <p:sp>
          <p:nvSpPr>
            <p:cNvPr id="3" name="object 3"/>
            <p:cNvSpPr/>
            <p:nvPr/>
          </p:nvSpPr>
          <p:spPr>
            <a:xfrm>
              <a:off x="0" y="550872"/>
              <a:ext cx="6717665" cy="958215"/>
            </a:xfrm>
            <a:custGeom>
              <a:avLst/>
              <a:gdLst/>
              <a:ahLst/>
              <a:cxnLst/>
              <a:rect l="l" t="t" r="r" b="b"/>
              <a:pathLst>
                <a:path w="6717665" h="958215">
                  <a:moveTo>
                    <a:pt x="6239520" y="958182"/>
                  </a:moveTo>
                  <a:lnTo>
                    <a:pt x="0" y="958182"/>
                  </a:lnTo>
                  <a:lnTo>
                    <a:pt x="0" y="0"/>
                  </a:lnTo>
                  <a:lnTo>
                    <a:pt x="6239520" y="0"/>
                  </a:lnTo>
                  <a:lnTo>
                    <a:pt x="6288381" y="2473"/>
                  </a:lnTo>
                  <a:lnTo>
                    <a:pt x="6335832" y="9732"/>
                  </a:lnTo>
                  <a:lnTo>
                    <a:pt x="6381633" y="21536"/>
                  </a:lnTo>
                  <a:lnTo>
                    <a:pt x="6425542" y="37644"/>
                  </a:lnTo>
                  <a:lnTo>
                    <a:pt x="6467320" y="57816"/>
                  </a:lnTo>
                  <a:lnTo>
                    <a:pt x="6506726" y="81812"/>
                  </a:lnTo>
                  <a:lnTo>
                    <a:pt x="6543519" y="109390"/>
                  </a:lnTo>
                  <a:lnTo>
                    <a:pt x="6577461" y="140309"/>
                  </a:lnTo>
                  <a:lnTo>
                    <a:pt x="6608309" y="174330"/>
                  </a:lnTo>
                  <a:lnTo>
                    <a:pt x="6635824" y="211211"/>
                  </a:lnTo>
                  <a:lnTo>
                    <a:pt x="6659766" y="250712"/>
                  </a:lnTo>
                  <a:lnTo>
                    <a:pt x="6679893" y="292592"/>
                  </a:lnTo>
                  <a:lnTo>
                    <a:pt x="6695966" y="336611"/>
                  </a:lnTo>
                  <a:lnTo>
                    <a:pt x="6707745" y="382527"/>
                  </a:lnTo>
                  <a:lnTo>
                    <a:pt x="6714988" y="430101"/>
                  </a:lnTo>
                  <a:lnTo>
                    <a:pt x="6717456" y="479091"/>
                  </a:lnTo>
                  <a:lnTo>
                    <a:pt x="6714988" y="528070"/>
                  </a:lnTo>
                  <a:lnTo>
                    <a:pt x="6707745" y="575636"/>
                  </a:lnTo>
                  <a:lnTo>
                    <a:pt x="6695966" y="621547"/>
                  </a:lnTo>
                  <a:lnTo>
                    <a:pt x="6679893" y="665562"/>
                  </a:lnTo>
                  <a:lnTo>
                    <a:pt x="6659766" y="707441"/>
                  </a:lnTo>
                  <a:lnTo>
                    <a:pt x="6635824" y="746942"/>
                  </a:lnTo>
                  <a:lnTo>
                    <a:pt x="6608309" y="783825"/>
                  </a:lnTo>
                  <a:lnTo>
                    <a:pt x="6577461" y="817848"/>
                  </a:lnTo>
                  <a:lnTo>
                    <a:pt x="6543519" y="848771"/>
                  </a:lnTo>
                  <a:lnTo>
                    <a:pt x="6506726" y="876353"/>
                  </a:lnTo>
                  <a:lnTo>
                    <a:pt x="6467320" y="900352"/>
                  </a:lnTo>
                  <a:lnTo>
                    <a:pt x="6425542" y="920528"/>
                  </a:lnTo>
                  <a:lnTo>
                    <a:pt x="6381633" y="936640"/>
                  </a:lnTo>
                  <a:lnTo>
                    <a:pt x="6335832" y="948447"/>
                  </a:lnTo>
                  <a:lnTo>
                    <a:pt x="6288381" y="955708"/>
                  </a:lnTo>
                  <a:lnTo>
                    <a:pt x="6239520" y="95818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44514"/>
              <a:ext cx="6724015" cy="970915"/>
            </a:xfrm>
            <a:custGeom>
              <a:avLst/>
              <a:gdLst/>
              <a:ahLst/>
              <a:cxnLst/>
              <a:rect l="l" t="t" r="r" b="b"/>
              <a:pathLst>
                <a:path w="6724015" h="970915">
                  <a:moveTo>
                    <a:pt x="6239534" y="970897"/>
                  </a:moveTo>
                  <a:lnTo>
                    <a:pt x="0" y="970897"/>
                  </a:lnTo>
                  <a:lnTo>
                    <a:pt x="0" y="958182"/>
                  </a:lnTo>
                  <a:lnTo>
                    <a:pt x="6239520" y="958182"/>
                  </a:lnTo>
                  <a:lnTo>
                    <a:pt x="6287672" y="955737"/>
                  </a:lnTo>
                  <a:lnTo>
                    <a:pt x="6334449" y="948561"/>
                  </a:lnTo>
                  <a:lnTo>
                    <a:pt x="6379610" y="936895"/>
                  </a:lnTo>
                  <a:lnTo>
                    <a:pt x="6422918" y="920976"/>
                  </a:lnTo>
                  <a:lnTo>
                    <a:pt x="6464134" y="901045"/>
                  </a:lnTo>
                  <a:lnTo>
                    <a:pt x="6503018" y="877342"/>
                  </a:lnTo>
                  <a:lnTo>
                    <a:pt x="6539333" y="850104"/>
                  </a:lnTo>
                  <a:lnTo>
                    <a:pt x="6572838" y="819573"/>
                  </a:lnTo>
                  <a:lnTo>
                    <a:pt x="6603296" y="785986"/>
                  </a:lnTo>
                  <a:lnTo>
                    <a:pt x="6630468" y="749584"/>
                  </a:lnTo>
                  <a:lnTo>
                    <a:pt x="6654115" y="710606"/>
                  </a:lnTo>
                  <a:lnTo>
                    <a:pt x="6673997" y="669290"/>
                  </a:lnTo>
                  <a:lnTo>
                    <a:pt x="6689877" y="625878"/>
                  </a:lnTo>
                  <a:lnTo>
                    <a:pt x="6701516" y="580607"/>
                  </a:lnTo>
                  <a:lnTo>
                    <a:pt x="6708674" y="533718"/>
                  </a:lnTo>
                  <a:lnTo>
                    <a:pt x="6711113" y="485449"/>
                  </a:lnTo>
                  <a:lnTo>
                    <a:pt x="6708674" y="437180"/>
                  </a:lnTo>
                  <a:lnTo>
                    <a:pt x="6701516" y="390290"/>
                  </a:lnTo>
                  <a:lnTo>
                    <a:pt x="6689877" y="345020"/>
                  </a:lnTo>
                  <a:lnTo>
                    <a:pt x="6673997" y="301607"/>
                  </a:lnTo>
                  <a:lnTo>
                    <a:pt x="6654115" y="260292"/>
                  </a:lnTo>
                  <a:lnTo>
                    <a:pt x="6630468" y="221314"/>
                  </a:lnTo>
                  <a:lnTo>
                    <a:pt x="6603296" y="184911"/>
                  </a:lnTo>
                  <a:lnTo>
                    <a:pt x="6572838" y="151325"/>
                  </a:lnTo>
                  <a:lnTo>
                    <a:pt x="6539333" y="120793"/>
                  </a:lnTo>
                  <a:lnTo>
                    <a:pt x="6503018" y="93556"/>
                  </a:lnTo>
                  <a:lnTo>
                    <a:pt x="6464134" y="69852"/>
                  </a:lnTo>
                  <a:lnTo>
                    <a:pt x="6422918" y="49921"/>
                  </a:lnTo>
                  <a:lnTo>
                    <a:pt x="6379529" y="33982"/>
                  </a:lnTo>
                  <a:lnTo>
                    <a:pt x="6334449" y="22336"/>
                  </a:lnTo>
                  <a:lnTo>
                    <a:pt x="6287672" y="15161"/>
                  </a:lnTo>
                  <a:lnTo>
                    <a:pt x="6239520" y="12716"/>
                  </a:lnTo>
                  <a:lnTo>
                    <a:pt x="0" y="12716"/>
                  </a:lnTo>
                  <a:lnTo>
                    <a:pt x="0" y="0"/>
                  </a:lnTo>
                  <a:lnTo>
                    <a:pt x="6239520" y="0"/>
                  </a:lnTo>
                  <a:lnTo>
                    <a:pt x="6286093" y="2226"/>
                  </a:lnTo>
                  <a:lnTo>
                    <a:pt x="6331428" y="8768"/>
                  </a:lnTo>
                  <a:lnTo>
                    <a:pt x="6375319" y="19422"/>
                  </a:lnTo>
                  <a:lnTo>
                    <a:pt x="6417611" y="34003"/>
                  </a:lnTo>
                  <a:lnTo>
                    <a:pt x="6457957" y="52243"/>
                  </a:lnTo>
                  <a:lnTo>
                    <a:pt x="6496294" y="74000"/>
                  </a:lnTo>
                  <a:lnTo>
                    <a:pt x="6532370" y="99049"/>
                  </a:lnTo>
                  <a:lnTo>
                    <a:pt x="6565981" y="127183"/>
                  </a:lnTo>
                  <a:lnTo>
                    <a:pt x="6596922" y="158199"/>
                  </a:lnTo>
                  <a:lnTo>
                    <a:pt x="6624988" y="191891"/>
                  </a:lnTo>
                  <a:lnTo>
                    <a:pt x="6649976" y="228054"/>
                  </a:lnTo>
                  <a:lnTo>
                    <a:pt x="6671681" y="266484"/>
                  </a:lnTo>
                  <a:lnTo>
                    <a:pt x="6689898" y="306974"/>
                  </a:lnTo>
                  <a:lnTo>
                    <a:pt x="6704423" y="349321"/>
                  </a:lnTo>
                  <a:lnTo>
                    <a:pt x="6715051" y="393319"/>
                  </a:lnTo>
                  <a:lnTo>
                    <a:pt x="6721578" y="438763"/>
                  </a:lnTo>
                  <a:lnTo>
                    <a:pt x="6723799" y="485449"/>
                  </a:lnTo>
                  <a:lnTo>
                    <a:pt x="6721578" y="532134"/>
                  </a:lnTo>
                  <a:lnTo>
                    <a:pt x="6715051" y="577578"/>
                  </a:lnTo>
                  <a:lnTo>
                    <a:pt x="6704423" y="621577"/>
                  </a:lnTo>
                  <a:lnTo>
                    <a:pt x="6689898" y="663923"/>
                  </a:lnTo>
                  <a:lnTo>
                    <a:pt x="6671681" y="704414"/>
                  </a:lnTo>
                  <a:lnTo>
                    <a:pt x="6649976" y="742843"/>
                  </a:lnTo>
                  <a:lnTo>
                    <a:pt x="6624988" y="779006"/>
                  </a:lnTo>
                  <a:lnTo>
                    <a:pt x="6596922" y="812698"/>
                  </a:lnTo>
                  <a:lnTo>
                    <a:pt x="6565981" y="843714"/>
                  </a:lnTo>
                  <a:lnTo>
                    <a:pt x="6532370" y="871849"/>
                  </a:lnTo>
                  <a:lnTo>
                    <a:pt x="6496294" y="896897"/>
                  </a:lnTo>
                  <a:lnTo>
                    <a:pt x="6457957" y="918654"/>
                  </a:lnTo>
                  <a:lnTo>
                    <a:pt x="6417564" y="936915"/>
                  </a:lnTo>
                  <a:lnTo>
                    <a:pt x="6375319" y="951475"/>
                  </a:lnTo>
                  <a:lnTo>
                    <a:pt x="6331428" y="962129"/>
                  </a:lnTo>
                  <a:lnTo>
                    <a:pt x="6286093" y="968672"/>
                  </a:lnTo>
                  <a:lnTo>
                    <a:pt x="6239534" y="970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2616" y="2128024"/>
            <a:ext cx="11753849" cy="78676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201" y="496064"/>
            <a:ext cx="6390005" cy="935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950" spc="465">
                <a:latin typeface="Trebuchet MS"/>
                <a:cs typeface="Trebuchet MS"/>
              </a:rPr>
              <a:t>Data</a:t>
            </a:r>
            <a:r>
              <a:rPr dirty="0" sz="5950" spc="-225">
                <a:latin typeface="Trebuchet MS"/>
                <a:cs typeface="Trebuchet MS"/>
              </a:rPr>
              <a:t> </a:t>
            </a:r>
            <a:r>
              <a:rPr dirty="0" sz="5950" spc="30">
                <a:latin typeface="Trebuchet MS"/>
                <a:cs typeface="Trebuchet MS"/>
              </a:rPr>
              <a:t>Visualization</a:t>
            </a:r>
            <a:endParaRPr sz="5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1343" y="4893064"/>
            <a:ext cx="6938009" cy="140525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923290" marR="5080" indent="-911225">
              <a:lnSpc>
                <a:spcPts val="5410"/>
              </a:lnSpc>
              <a:spcBef>
                <a:spcPts val="244"/>
              </a:spcBef>
            </a:pPr>
            <a:r>
              <a:rPr dirty="0" sz="4550" spc="114">
                <a:latin typeface="Trebuchet MS"/>
                <a:cs typeface="Trebuchet MS"/>
              </a:rPr>
              <a:t>Abusive</a:t>
            </a:r>
            <a:r>
              <a:rPr dirty="0" sz="4550" spc="-155">
                <a:latin typeface="Trebuchet MS"/>
                <a:cs typeface="Trebuchet MS"/>
              </a:rPr>
              <a:t> </a:t>
            </a:r>
            <a:r>
              <a:rPr dirty="0" sz="4550" spc="190">
                <a:latin typeface="Trebuchet MS"/>
                <a:cs typeface="Trebuchet MS"/>
              </a:rPr>
              <a:t>and</a:t>
            </a:r>
            <a:r>
              <a:rPr dirty="0" sz="4550" spc="-155">
                <a:latin typeface="Trebuchet MS"/>
                <a:cs typeface="Trebuchet MS"/>
              </a:rPr>
              <a:t> </a:t>
            </a:r>
            <a:r>
              <a:rPr dirty="0" sz="4550" spc="195">
                <a:latin typeface="Trebuchet MS"/>
                <a:cs typeface="Trebuchet MS"/>
              </a:rPr>
              <a:t>Hate</a:t>
            </a:r>
            <a:r>
              <a:rPr dirty="0" sz="4550" spc="-155">
                <a:latin typeface="Trebuchet MS"/>
                <a:cs typeface="Trebuchet MS"/>
              </a:rPr>
              <a:t> </a:t>
            </a:r>
            <a:r>
              <a:rPr dirty="0" sz="4550" spc="235">
                <a:latin typeface="Trebuchet MS"/>
                <a:cs typeface="Trebuchet MS"/>
              </a:rPr>
              <a:t>Speech </a:t>
            </a:r>
            <a:r>
              <a:rPr dirty="0" sz="4550" spc="-1355">
                <a:latin typeface="Trebuchet MS"/>
                <a:cs typeface="Trebuchet MS"/>
              </a:rPr>
              <a:t> </a:t>
            </a:r>
            <a:r>
              <a:rPr dirty="0" sz="4550" spc="340">
                <a:latin typeface="Trebuchet MS"/>
                <a:cs typeface="Trebuchet MS"/>
              </a:rPr>
              <a:t>Category</a:t>
            </a:r>
            <a:r>
              <a:rPr dirty="0" sz="4550" spc="-145">
                <a:latin typeface="Trebuchet MS"/>
                <a:cs typeface="Trebuchet MS"/>
              </a:rPr>
              <a:t> </a:t>
            </a:r>
            <a:r>
              <a:rPr dirty="0" sz="4550" spc="260">
                <a:latin typeface="Trebuchet MS"/>
                <a:cs typeface="Trebuchet MS"/>
              </a:rPr>
              <a:t>to</a:t>
            </a:r>
            <a:r>
              <a:rPr dirty="0" sz="4550" spc="-145">
                <a:latin typeface="Trebuchet MS"/>
                <a:cs typeface="Trebuchet MS"/>
              </a:rPr>
              <a:t> </a:t>
            </a:r>
            <a:r>
              <a:rPr dirty="0" sz="4550" spc="-30">
                <a:latin typeface="Trebuchet MS"/>
                <a:cs typeface="Trebuchet MS"/>
              </a:rPr>
              <a:t>Level</a:t>
            </a:r>
            <a:endParaRPr sz="4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Mohammad Raditya S</dc:creator>
  <cp:keywords>DAFP1MsfehY,BAC_2vaKGCs</cp:keywords>
  <dc:title>api text cleansing program</dc:title>
  <dcterms:created xsi:type="dcterms:W3CDTF">2022-10-23T14:44:06Z</dcterms:created>
  <dcterms:modified xsi:type="dcterms:W3CDTF">2022-10-23T14:44:06Z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2022-10-23T00:00:00Z</vt:filetime>
  </property>
  <property fmtid="{D5CDD505-2E9C-101B-9397-08002B2CF9AE}" pid="3" name="Creator">
    <vt:lpwstr>Canva</vt:lpwstr>
  </property>
  <property fmtid="{D5CDD505-2E9C-101B-9397-08002B2CF9AE}" pid="4" name="LastSaved">
    <vt:filetime>2022-10-23T00:00:00Z</vt:filetime>
  </property>
</Properties>
</file>