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752" r:id="rId1"/>
  </p:sldMasterIdLst>
  <p:sldIdLst>
    <p:sldId id="260" r:id="rId2"/>
    <p:sldId id="259" r:id="rId3"/>
    <p:sldId id="273" r:id="rId4"/>
    <p:sldId id="276" r:id="rId5"/>
    <p:sldId id="277" r:id="rId6"/>
    <p:sldId id="263" r:id="rId7"/>
    <p:sldId id="265" r:id="rId8"/>
    <p:sldId id="266" r:id="rId9"/>
    <p:sldId id="268" r:id="rId10"/>
    <p:sldId id="269" r:id="rId11"/>
    <p:sldId id="270" r:id="rId12"/>
    <p:sldId id="274" r:id="rId13"/>
    <p:sldId id="280" r:id="rId14"/>
    <p:sldId id="275" r:id="rId15"/>
    <p:sldId id="281" r:id="rId16"/>
    <p:sldId id="282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66450-60BB-4793-883C-E299272105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8713D-7A72-457D-8799-B86434CA8A11}" type="pres">
      <dgm:prSet presAssocID="{3CF66450-60BB-4793-883C-E299272105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36AE0-1465-4BDB-B431-57B87B417B59}" type="presOf" srcId="{3CF66450-60BB-4793-883C-E299272105D5}" destId="{B3A8713D-7A72-457D-8799-B86434CA8A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8C3E6C5-860E-4C0B-BDEE-C4685F1D3379}" type="doc">
      <dgm:prSet loTypeId="urn:microsoft.com/office/officeart/2005/8/layout/radial5" loCatId="cycl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1D9305-8389-40E9-B8F7-58312E359309}">
      <dgm:prSet phldrT="[Text]"/>
      <dgm:spPr/>
      <dgm:t>
        <a:bodyPr/>
        <a:lstStyle/>
        <a:p>
          <a:r>
            <a:rPr lang="en-US" dirty="0" smtClean="0"/>
            <a:t>Time Series</a:t>
          </a:r>
          <a:endParaRPr lang="en-US" dirty="0"/>
        </a:p>
      </dgm:t>
    </dgm:pt>
    <dgm:pt modelId="{2EF75A46-BCF2-4B0C-830D-7BA0EFD56BA2}" type="parTrans" cxnId="{A7C6F331-EFC4-4117-B7B5-8531F8CB6018}">
      <dgm:prSet/>
      <dgm:spPr/>
      <dgm:t>
        <a:bodyPr/>
        <a:lstStyle/>
        <a:p>
          <a:endParaRPr lang="en-US"/>
        </a:p>
      </dgm:t>
    </dgm:pt>
    <dgm:pt modelId="{3277B6C3-D30E-4392-9633-E6CBDBD27747}" type="sibTrans" cxnId="{A7C6F331-EFC4-4117-B7B5-8531F8CB6018}">
      <dgm:prSet/>
      <dgm:spPr/>
      <dgm:t>
        <a:bodyPr/>
        <a:lstStyle/>
        <a:p>
          <a:endParaRPr lang="en-US"/>
        </a:p>
      </dgm:t>
    </dgm:pt>
    <dgm:pt modelId="{400D101D-97B0-470A-A746-A01C6D2D72CF}">
      <dgm:prSet phldrT="[Text]"/>
      <dgm:spPr/>
      <dgm:t>
        <a:bodyPr/>
        <a:lstStyle/>
        <a:p>
          <a:r>
            <a:rPr lang="en-US" dirty="0" smtClean="0"/>
            <a:t>Seasonal</a:t>
          </a:r>
          <a:endParaRPr lang="en-US" dirty="0"/>
        </a:p>
      </dgm:t>
    </dgm:pt>
    <dgm:pt modelId="{8638B338-D93B-481B-9516-822B52C76576}" type="parTrans" cxnId="{FE9B224D-E81F-4CF4-BBCD-B7E7890C00AF}">
      <dgm:prSet/>
      <dgm:spPr/>
      <dgm:t>
        <a:bodyPr/>
        <a:lstStyle/>
        <a:p>
          <a:endParaRPr lang="en-US"/>
        </a:p>
      </dgm:t>
    </dgm:pt>
    <dgm:pt modelId="{FAC33230-F89C-4CEF-A708-8AC33EE1EB98}" type="sibTrans" cxnId="{FE9B224D-E81F-4CF4-BBCD-B7E7890C00AF}">
      <dgm:prSet/>
      <dgm:spPr/>
      <dgm:t>
        <a:bodyPr/>
        <a:lstStyle/>
        <a:p>
          <a:endParaRPr lang="en-US"/>
        </a:p>
      </dgm:t>
    </dgm:pt>
    <dgm:pt modelId="{13B5305A-B9FE-413E-A195-998CE0293EAA}">
      <dgm:prSet phldrT="[Text]"/>
      <dgm:spPr/>
      <dgm:t>
        <a:bodyPr/>
        <a:lstStyle/>
        <a:p>
          <a:r>
            <a:rPr lang="en-US" dirty="0" smtClean="0"/>
            <a:t>Trend</a:t>
          </a:r>
          <a:endParaRPr lang="en-US" dirty="0"/>
        </a:p>
      </dgm:t>
    </dgm:pt>
    <dgm:pt modelId="{D0E791C7-A9DD-4481-8F40-069C07129CA1}" type="parTrans" cxnId="{4E371FB4-61B0-494C-BB19-9B01B4B1CCA7}">
      <dgm:prSet/>
      <dgm:spPr/>
      <dgm:t>
        <a:bodyPr/>
        <a:lstStyle/>
        <a:p>
          <a:endParaRPr lang="en-US"/>
        </a:p>
      </dgm:t>
    </dgm:pt>
    <dgm:pt modelId="{3D935E52-EC90-45FC-9CB4-ABC0C56F7BE7}" type="sibTrans" cxnId="{4E371FB4-61B0-494C-BB19-9B01B4B1CCA7}">
      <dgm:prSet/>
      <dgm:spPr/>
      <dgm:t>
        <a:bodyPr/>
        <a:lstStyle/>
        <a:p>
          <a:endParaRPr lang="en-US"/>
        </a:p>
      </dgm:t>
    </dgm:pt>
    <dgm:pt modelId="{A8424A58-1791-4F50-8E81-FC88DE44B406}">
      <dgm:prSet phldrT="[Text]"/>
      <dgm:spPr/>
      <dgm:t>
        <a:bodyPr/>
        <a:lstStyle/>
        <a:p>
          <a:r>
            <a:rPr lang="en-US" dirty="0" smtClean="0"/>
            <a:t>Random</a:t>
          </a:r>
          <a:endParaRPr lang="en-US" dirty="0"/>
        </a:p>
      </dgm:t>
    </dgm:pt>
    <dgm:pt modelId="{72EF389F-A351-454E-AAD5-0C00AA48047E}" type="parTrans" cxnId="{35A89BBD-BDC2-4114-9735-557CF050B70E}">
      <dgm:prSet/>
      <dgm:spPr/>
      <dgm:t>
        <a:bodyPr/>
        <a:lstStyle/>
        <a:p>
          <a:endParaRPr lang="en-US"/>
        </a:p>
      </dgm:t>
    </dgm:pt>
    <dgm:pt modelId="{28FC7177-4979-4DDD-AC31-EC9096F8C57B}" type="sibTrans" cxnId="{35A89BBD-BDC2-4114-9735-557CF050B70E}">
      <dgm:prSet/>
      <dgm:spPr/>
      <dgm:t>
        <a:bodyPr/>
        <a:lstStyle/>
        <a:p>
          <a:endParaRPr lang="en-US"/>
        </a:p>
      </dgm:t>
    </dgm:pt>
    <dgm:pt modelId="{D12C8A2A-244D-4B8C-9543-75FBFE21C2C8}">
      <dgm:prSet phldrT="[Text]"/>
      <dgm:spPr/>
      <dgm:t>
        <a:bodyPr/>
        <a:lstStyle/>
        <a:p>
          <a:r>
            <a:rPr lang="en-US" dirty="0" smtClean="0"/>
            <a:t>Cyclic</a:t>
          </a:r>
          <a:endParaRPr lang="en-US" dirty="0"/>
        </a:p>
      </dgm:t>
    </dgm:pt>
    <dgm:pt modelId="{64A0421B-87D0-4A12-8294-8123CD37E39B}" type="parTrans" cxnId="{3768BCF0-B913-40CC-A458-ECFD2B89128A}">
      <dgm:prSet/>
      <dgm:spPr/>
      <dgm:t>
        <a:bodyPr/>
        <a:lstStyle/>
        <a:p>
          <a:endParaRPr lang="en-US"/>
        </a:p>
      </dgm:t>
    </dgm:pt>
    <dgm:pt modelId="{142AAC07-B6F0-41AB-B5E9-509BA359A363}" type="sibTrans" cxnId="{3768BCF0-B913-40CC-A458-ECFD2B89128A}">
      <dgm:prSet/>
      <dgm:spPr/>
      <dgm:t>
        <a:bodyPr/>
        <a:lstStyle/>
        <a:p>
          <a:endParaRPr lang="en-US"/>
        </a:p>
      </dgm:t>
    </dgm:pt>
    <dgm:pt modelId="{271D417E-5B38-4EC5-B8BB-4102F1A60515}" type="pres">
      <dgm:prSet presAssocID="{E8C3E6C5-860E-4C0B-BDEE-C4685F1D337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CD6746C-EDC2-4872-AB8A-6C4E6108695D}" type="pres">
      <dgm:prSet presAssocID="{E61D9305-8389-40E9-B8F7-58312E359309}" presName="centerShape" presStyleLbl="node0" presStyleIdx="0" presStyleCnt="1"/>
      <dgm:spPr/>
      <dgm:t>
        <a:bodyPr/>
        <a:lstStyle/>
        <a:p>
          <a:endParaRPr lang="en-US"/>
        </a:p>
      </dgm:t>
    </dgm:pt>
    <dgm:pt modelId="{6739D842-A7DA-4256-942A-863CBC99F67D}" type="pres">
      <dgm:prSet presAssocID="{8638B338-D93B-481B-9516-822B52C76576}" presName="parTrans" presStyleLbl="sibTrans2D1" presStyleIdx="0" presStyleCnt="4"/>
      <dgm:spPr/>
    </dgm:pt>
    <dgm:pt modelId="{62BC1082-A3DF-47CD-8E81-4D1C47683003}" type="pres">
      <dgm:prSet presAssocID="{8638B338-D93B-481B-9516-822B52C76576}" presName="connectorText" presStyleLbl="sibTrans2D1" presStyleIdx="0" presStyleCnt="4"/>
      <dgm:spPr/>
    </dgm:pt>
    <dgm:pt modelId="{80640D99-112F-4302-973D-4CA6FA2EBEA8}" type="pres">
      <dgm:prSet presAssocID="{400D101D-97B0-470A-A746-A01C6D2D72CF}" presName="node" presStyleLbl="node1" presStyleIdx="0" presStyleCnt="4" custRadScaleRad="101406" custRadScaleInc="-8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51BCC-407B-4D36-BB00-5D7220CB5BB7}" type="pres">
      <dgm:prSet presAssocID="{D0E791C7-A9DD-4481-8F40-069C07129CA1}" presName="parTrans" presStyleLbl="sibTrans2D1" presStyleIdx="1" presStyleCnt="4"/>
      <dgm:spPr/>
    </dgm:pt>
    <dgm:pt modelId="{7172065D-1D86-45BD-9965-2740DD137638}" type="pres">
      <dgm:prSet presAssocID="{D0E791C7-A9DD-4481-8F40-069C07129CA1}" presName="connectorText" presStyleLbl="sibTrans2D1" presStyleIdx="1" presStyleCnt="4"/>
      <dgm:spPr/>
    </dgm:pt>
    <dgm:pt modelId="{A797A54C-FB88-492E-B899-B65087E8F9F7}" type="pres">
      <dgm:prSet presAssocID="{13B5305A-B9FE-413E-A195-998CE0293EAA}" presName="node" presStyleLbl="node1" presStyleIdx="1" presStyleCnt="4">
        <dgm:presLayoutVars>
          <dgm:bulletEnabled val="1"/>
        </dgm:presLayoutVars>
      </dgm:prSet>
      <dgm:spPr/>
    </dgm:pt>
    <dgm:pt modelId="{FE896B67-9316-4B79-9E64-108E1B00DFD5}" type="pres">
      <dgm:prSet presAssocID="{72EF389F-A351-454E-AAD5-0C00AA48047E}" presName="parTrans" presStyleLbl="sibTrans2D1" presStyleIdx="2" presStyleCnt="4"/>
      <dgm:spPr/>
    </dgm:pt>
    <dgm:pt modelId="{B26D0EA2-CAF7-49F6-814F-3F96C3D8D166}" type="pres">
      <dgm:prSet presAssocID="{72EF389F-A351-454E-AAD5-0C00AA48047E}" presName="connectorText" presStyleLbl="sibTrans2D1" presStyleIdx="2" presStyleCnt="4"/>
      <dgm:spPr/>
    </dgm:pt>
    <dgm:pt modelId="{3B9F64E7-4729-45E3-9941-72030B616175}" type="pres">
      <dgm:prSet presAssocID="{A8424A58-1791-4F50-8E81-FC88DE44B40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1EB7D-8849-4157-854A-E81D9EBA0AAB}" type="pres">
      <dgm:prSet presAssocID="{64A0421B-87D0-4A12-8294-8123CD37E39B}" presName="parTrans" presStyleLbl="sibTrans2D1" presStyleIdx="3" presStyleCnt="4"/>
      <dgm:spPr/>
    </dgm:pt>
    <dgm:pt modelId="{62666304-6733-4850-8A0A-74F642808936}" type="pres">
      <dgm:prSet presAssocID="{64A0421B-87D0-4A12-8294-8123CD37E39B}" presName="connectorText" presStyleLbl="sibTrans2D1" presStyleIdx="3" presStyleCnt="4"/>
      <dgm:spPr/>
    </dgm:pt>
    <dgm:pt modelId="{C5BF2F96-206F-48E1-8749-D6F9F49C26A1}" type="pres">
      <dgm:prSet presAssocID="{D12C8A2A-244D-4B8C-9543-75FBFE21C2C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CE0E8F-BCBB-46E7-A585-A48D4CE388B2}" type="presOf" srcId="{8638B338-D93B-481B-9516-822B52C76576}" destId="{6739D842-A7DA-4256-942A-863CBC99F67D}" srcOrd="0" destOrd="0" presId="urn:microsoft.com/office/officeart/2005/8/layout/radial5"/>
    <dgm:cxn modelId="{3FA4FEE3-12F2-441F-8461-D7253F32FB48}" type="presOf" srcId="{D0E791C7-A9DD-4481-8F40-069C07129CA1}" destId="{29D51BCC-407B-4D36-BB00-5D7220CB5BB7}" srcOrd="0" destOrd="0" presId="urn:microsoft.com/office/officeart/2005/8/layout/radial5"/>
    <dgm:cxn modelId="{D6DB2F1D-8326-42F7-86E5-B7151DD12285}" type="presOf" srcId="{E8C3E6C5-860E-4C0B-BDEE-C4685F1D3379}" destId="{271D417E-5B38-4EC5-B8BB-4102F1A60515}" srcOrd="0" destOrd="0" presId="urn:microsoft.com/office/officeart/2005/8/layout/radial5"/>
    <dgm:cxn modelId="{A7C6F331-EFC4-4117-B7B5-8531F8CB6018}" srcId="{E8C3E6C5-860E-4C0B-BDEE-C4685F1D3379}" destId="{E61D9305-8389-40E9-B8F7-58312E359309}" srcOrd="0" destOrd="0" parTransId="{2EF75A46-BCF2-4B0C-830D-7BA0EFD56BA2}" sibTransId="{3277B6C3-D30E-4392-9633-E6CBDBD27747}"/>
    <dgm:cxn modelId="{E73E26E0-79F2-45E5-9139-9EB08452F1A1}" type="presOf" srcId="{E61D9305-8389-40E9-B8F7-58312E359309}" destId="{0CD6746C-EDC2-4872-AB8A-6C4E6108695D}" srcOrd="0" destOrd="0" presId="urn:microsoft.com/office/officeart/2005/8/layout/radial5"/>
    <dgm:cxn modelId="{60CBA6A9-D465-4F35-A764-81A7B1AA2D9D}" type="presOf" srcId="{64A0421B-87D0-4A12-8294-8123CD37E39B}" destId="{3D21EB7D-8849-4157-854A-E81D9EBA0AAB}" srcOrd="0" destOrd="0" presId="urn:microsoft.com/office/officeart/2005/8/layout/radial5"/>
    <dgm:cxn modelId="{384151BD-1E85-44C9-8105-8AC11A5F7C73}" type="presOf" srcId="{13B5305A-B9FE-413E-A195-998CE0293EAA}" destId="{A797A54C-FB88-492E-B899-B65087E8F9F7}" srcOrd="0" destOrd="0" presId="urn:microsoft.com/office/officeart/2005/8/layout/radial5"/>
    <dgm:cxn modelId="{3768BCF0-B913-40CC-A458-ECFD2B89128A}" srcId="{E61D9305-8389-40E9-B8F7-58312E359309}" destId="{D12C8A2A-244D-4B8C-9543-75FBFE21C2C8}" srcOrd="3" destOrd="0" parTransId="{64A0421B-87D0-4A12-8294-8123CD37E39B}" sibTransId="{142AAC07-B6F0-41AB-B5E9-509BA359A363}"/>
    <dgm:cxn modelId="{4E371FB4-61B0-494C-BB19-9B01B4B1CCA7}" srcId="{E61D9305-8389-40E9-B8F7-58312E359309}" destId="{13B5305A-B9FE-413E-A195-998CE0293EAA}" srcOrd="1" destOrd="0" parTransId="{D0E791C7-A9DD-4481-8F40-069C07129CA1}" sibTransId="{3D935E52-EC90-45FC-9CB4-ABC0C56F7BE7}"/>
    <dgm:cxn modelId="{51899A24-AC75-4A18-997D-3B254C8A0519}" type="presOf" srcId="{D12C8A2A-244D-4B8C-9543-75FBFE21C2C8}" destId="{C5BF2F96-206F-48E1-8749-D6F9F49C26A1}" srcOrd="0" destOrd="0" presId="urn:microsoft.com/office/officeart/2005/8/layout/radial5"/>
    <dgm:cxn modelId="{D5C3A7F1-F5A1-4F7C-AEE3-732997CC1D78}" type="presOf" srcId="{72EF389F-A351-454E-AAD5-0C00AA48047E}" destId="{FE896B67-9316-4B79-9E64-108E1B00DFD5}" srcOrd="0" destOrd="0" presId="urn:microsoft.com/office/officeart/2005/8/layout/radial5"/>
    <dgm:cxn modelId="{1621A4AD-1C9D-43D1-AADB-B0329640347B}" type="presOf" srcId="{D0E791C7-A9DD-4481-8F40-069C07129CA1}" destId="{7172065D-1D86-45BD-9965-2740DD137638}" srcOrd="1" destOrd="0" presId="urn:microsoft.com/office/officeart/2005/8/layout/radial5"/>
    <dgm:cxn modelId="{FEBC42E0-C4A1-4AA5-82CD-FCCB3A499DC6}" type="presOf" srcId="{64A0421B-87D0-4A12-8294-8123CD37E39B}" destId="{62666304-6733-4850-8A0A-74F642808936}" srcOrd="1" destOrd="0" presId="urn:microsoft.com/office/officeart/2005/8/layout/radial5"/>
    <dgm:cxn modelId="{FE9B224D-E81F-4CF4-BBCD-B7E7890C00AF}" srcId="{E61D9305-8389-40E9-B8F7-58312E359309}" destId="{400D101D-97B0-470A-A746-A01C6D2D72CF}" srcOrd="0" destOrd="0" parTransId="{8638B338-D93B-481B-9516-822B52C76576}" sibTransId="{FAC33230-F89C-4CEF-A708-8AC33EE1EB98}"/>
    <dgm:cxn modelId="{CF2A6016-E71A-457E-9EF3-7A5FEC3E0145}" type="presOf" srcId="{72EF389F-A351-454E-AAD5-0C00AA48047E}" destId="{B26D0EA2-CAF7-49F6-814F-3F96C3D8D166}" srcOrd="1" destOrd="0" presId="urn:microsoft.com/office/officeart/2005/8/layout/radial5"/>
    <dgm:cxn modelId="{43964870-8A7C-49E8-BB72-2DF453CA7E43}" type="presOf" srcId="{A8424A58-1791-4F50-8E81-FC88DE44B406}" destId="{3B9F64E7-4729-45E3-9941-72030B616175}" srcOrd="0" destOrd="0" presId="urn:microsoft.com/office/officeart/2005/8/layout/radial5"/>
    <dgm:cxn modelId="{9D3EBBD3-FB7E-4633-905A-8CDCB1EC07B2}" type="presOf" srcId="{400D101D-97B0-470A-A746-A01C6D2D72CF}" destId="{80640D99-112F-4302-973D-4CA6FA2EBEA8}" srcOrd="0" destOrd="0" presId="urn:microsoft.com/office/officeart/2005/8/layout/radial5"/>
    <dgm:cxn modelId="{369AFFBE-2266-4150-A8B8-D65DAE6DBCAB}" type="presOf" srcId="{8638B338-D93B-481B-9516-822B52C76576}" destId="{62BC1082-A3DF-47CD-8E81-4D1C47683003}" srcOrd="1" destOrd="0" presId="urn:microsoft.com/office/officeart/2005/8/layout/radial5"/>
    <dgm:cxn modelId="{35A89BBD-BDC2-4114-9735-557CF050B70E}" srcId="{E61D9305-8389-40E9-B8F7-58312E359309}" destId="{A8424A58-1791-4F50-8E81-FC88DE44B406}" srcOrd="2" destOrd="0" parTransId="{72EF389F-A351-454E-AAD5-0C00AA48047E}" sibTransId="{28FC7177-4979-4DDD-AC31-EC9096F8C57B}"/>
    <dgm:cxn modelId="{627AB896-B10C-4F3A-A40D-97C2AE9ABF38}" type="presParOf" srcId="{271D417E-5B38-4EC5-B8BB-4102F1A60515}" destId="{0CD6746C-EDC2-4872-AB8A-6C4E6108695D}" srcOrd="0" destOrd="0" presId="urn:microsoft.com/office/officeart/2005/8/layout/radial5"/>
    <dgm:cxn modelId="{0B4E4919-4EFB-42F8-AF23-F2875565F7AD}" type="presParOf" srcId="{271D417E-5B38-4EC5-B8BB-4102F1A60515}" destId="{6739D842-A7DA-4256-942A-863CBC99F67D}" srcOrd="1" destOrd="0" presId="urn:microsoft.com/office/officeart/2005/8/layout/radial5"/>
    <dgm:cxn modelId="{183C0DD9-77FE-4177-9A34-10264A840556}" type="presParOf" srcId="{6739D842-A7DA-4256-942A-863CBC99F67D}" destId="{62BC1082-A3DF-47CD-8E81-4D1C47683003}" srcOrd="0" destOrd="0" presId="urn:microsoft.com/office/officeart/2005/8/layout/radial5"/>
    <dgm:cxn modelId="{FC6D9E17-69AD-4A16-ADE6-1083F44E2076}" type="presParOf" srcId="{271D417E-5B38-4EC5-B8BB-4102F1A60515}" destId="{80640D99-112F-4302-973D-4CA6FA2EBEA8}" srcOrd="2" destOrd="0" presId="urn:microsoft.com/office/officeart/2005/8/layout/radial5"/>
    <dgm:cxn modelId="{A577A150-C525-499C-86FF-36B4F83C5105}" type="presParOf" srcId="{271D417E-5B38-4EC5-B8BB-4102F1A60515}" destId="{29D51BCC-407B-4D36-BB00-5D7220CB5BB7}" srcOrd="3" destOrd="0" presId="urn:microsoft.com/office/officeart/2005/8/layout/radial5"/>
    <dgm:cxn modelId="{0B72BC6B-E95A-4072-B482-64C6F921A488}" type="presParOf" srcId="{29D51BCC-407B-4D36-BB00-5D7220CB5BB7}" destId="{7172065D-1D86-45BD-9965-2740DD137638}" srcOrd="0" destOrd="0" presId="urn:microsoft.com/office/officeart/2005/8/layout/radial5"/>
    <dgm:cxn modelId="{CA33A697-6E85-4621-BD36-6FA457A48674}" type="presParOf" srcId="{271D417E-5B38-4EC5-B8BB-4102F1A60515}" destId="{A797A54C-FB88-492E-B899-B65087E8F9F7}" srcOrd="4" destOrd="0" presId="urn:microsoft.com/office/officeart/2005/8/layout/radial5"/>
    <dgm:cxn modelId="{958055A6-F743-40A3-B42E-1DF40BAB911E}" type="presParOf" srcId="{271D417E-5B38-4EC5-B8BB-4102F1A60515}" destId="{FE896B67-9316-4B79-9E64-108E1B00DFD5}" srcOrd="5" destOrd="0" presId="urn:microsoft.com/office/officeart/2005/8/layout/radial5"/>
    <dgm:cxn modelId="{EB8DA33E-6105-41CE-A73F-74E4919A9E69}" type="presParOf" srcId="{FE896B67-9316-4B79-9E64-108E1B00DFD5}" destId="{B26D0EA2-CAF7-49F6-814F-3F96C3D8D166}" srcOrd="0" destOrd="0" presId="urn:microsoft.com/office/officeart/2005/8/layout/radial5"/>
    <dgm:cxn modelId="{D0A6034A-5352-4BFB-A8D5-C1807200FF98}" type="presParOf" srcId="{271D417E-5B38-4EC5-B8BB-4102F1A60515}" destId="{3B9F64E7-4729-45E3-9941-72030B616175}" srcOrd="6" destOrd="0" presId="urn:microsoft.com/office/officeart/2005/8/layout/radial5"/>
    <dgm:cxn modelId="{1C22F717-78D4-4AD7-B56E-11026DB490E3}" type="presParOf" srcId="{271D417E-5B38-4EC5-B8BB-4102F1A60515}" destId="{3D21EB7D-8849-4157-854A-E81D9EBA0AAB}" srcOrd="7" destOrd="0" presId="urn:microsoft.com/office/officeart/2005/8/layout/radial5"/>
    <dgm:cxn modelId="{16A5360D-9D72-4C00-B73C-43B1F0CF8429}" type="presParOf" srcId="{3D21EB7D-8849-4157-854A-E81D9EBA0AAB}" destId="{62666304-6733-4850-8A0A-74F642808936}" srcOrd="0" destOrd="0" presId="urn:microsoft.com/office/officeart/2005/8/layout/radial5"/>
    <dgm:cxn modelId="{820E6770-6C53-42A3-AE45-4FEDB3ADB88C}" type="presParOf" srcId="{271D417E-5B38-4EC5-B8BB-4102F1A60515}" destId="{C5BF2F96-206F-48E1-8749-D6F9F49C26A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2A0840E-9A3A-4C30-BC4C-5049A7A81C32}" type="doc">
      <dgm:prSet loTypeId="urn:microsoft.com/office/officeart/2008/layout/BendingPictureCaption" loCatId="pictur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A6E6880-0C79-42E4-82D6-FB424DAEAA96}">
      <dgm:prSet phldrT="[Text]"/>
      <dgm:spPr/>
      <dgm:t>
        <a:bodyPr/>
        <a:lstStyle/>
        <a:p>
          <a:r>
            <a:rPr lang="en-US" dirty="0" smtClean="0"/>
            <a:t>Original Data </a:t>
          </a:r>
          <a:endParaRPr lang="en-US" dirty="0"/>
        </a:p>
      </dgm:t>
    </dgm:pt>
    <dgm:pt modelId="{D5E3ABE0-C51C-47D0-810F-EB8C1E9E8C61}" type="parTrans" cxnId="{465AA944-A862-4ECB-B849-DDEE2DA46000}">
      <dgm:prSet/>
      <dgm:spPr/>
      <dgm:t>
        <a:bodyPr/>
        <a:lstStyle/>
        <a:p>
          <a:endParaRPr lang="en-US"/>
        </a:p>
      </dgm:t>
    </dgm:pt>
    <dgm:pt modelId="{B0CC7E73-FCF1-4B2C-80EB-8B0169B5490D}" type="sibTrans" cxnId="{465AA944-A862-4ECB-B849-DDEE2DA46000}">
      <dgm:prSet/>
      <dgm:spPr/>
      <dgm:t>
        <a:bodyPr/>
        <a:lstStyle/>
        <a:p>
          <a:endParaRPr lang="en-US"/>
        </a:p>
      </dgm:t>
    </dgm:pt>
    <dgm:pt modelId="{69926E7E-C52D-427F-A855-3B4AA634B14F}">
      <dgm:prSet phldrT="[Text]"/>
      <dgm:spPr/>
      <dgm:t>
        <a:bodyPr/>
        <a:lstStyle/>
        <a:p>
          <a:r>
            <a:rPr lang="en-US" dirty="0" smtClean="0"/>
            <a:t>Data with forecast for 2019</a:t>
          </a:r>
          <a:endParaRPr lang="en-US" dirty="0"/>
        </a:p>
      </dgm:t>
    </dgm:pt>
    <dgm:pt modelId="{26D414A7-2369-4655-93C8-F38C2C67566C}" type="parTrans" cxnId="{54937236-7D31-4A5B-9E6D-3437AD026294}">
      <dgm:prSet/>
      <dgm:spPr/>
      <dgm:t>
        <a:bodyPr/>
        <a:lstStyle/>
        <a:p>
          <a:endParaRPr lang="en-US"/>
        </a:p>
      </dgm:t>
    </dgm:pt>
    <dgm:pt modelId="{75A9A5F6-33C1-44A9-8617-D98D18F3CD38}" type="sibTrans" cxnId="{54937236-7D31-4A5B-9E6D-3437AD026294}">
      <dgm:prSet/>
      <dgm:spPr/>
      <dgm:t>
        <a:bodyPr/>
        <a:lstStyle/>
        <a:p>
          <a:endParaRPr lang="en-US"/>
        </a:p>
      </dgm:t>
    </dgm:pt>
    <dgm:pt modelId="{E1C9D436-DEF5-4D0C-8433-E875DF9CA1D1}" type="pres">
      <dgm:prSet presAssocID="{E2A0840E-9A3A-4C30-BC4C-5049A7A81C32}" presName="diagram" presStyleCnt="0">
        <dgm:presLayoutVars>
          <dgm:dir/>
        </dgm:presLayoutVars>
      </dgm:prSet>
      <dgm:spPr/>
    </dgm:pt>
    <dgm:pt modelId="{66FDF5DC-5531-4D0E-8F1D-640905D2C49B}" type="pres">
      <dgm:prSet presAssocID="{2A6E6880-0C79-42E4-82D6-FB424DAEAA96}" presName="composite" presStyleCnt="0"/>
      <dgm:spPr/>
    </dgm:pt>
    <dgm:pt modelId="{0A7C416D-9E01-407E-B7F8-EDE5154B1FFE}" type="pres">
      <dgm:prSet presAssocID="{2A6E6880-0C79-42E4-82D6-FB424DAEAA96}" presName="Image" presStyleLbl="bgShp" presStyleIdx="0" presStyleCnt="2" custLinFactNeighborX="570" custLinFactNeighborY="-154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effectLst>
          <a:outerShdw blurRad="50800" dist="38100" algn="l" rotWithShape="0">
            <a:prstClr val="black">
              <a:alpha val="40000"/>
            </a:prstClr>
          </a:outerShdw>
          <a:softEdge rad="76200"/>
        </a:effectLst>
      </dgm:spPr>
    </dgm:pt>
    <dgm:pt modelId="{2468DE15-F853-47EC-9E0E-66D0DC7F2654}" type="pres">
      <dgm:prSet presAssocID="{2A6E6880-0C79-42E4-82D6-FB424DAEAA96}" presName="Parent" presStyleLbl="node0" presStyleIdx="0" presStyleCnt="2" custScaleY="59084" custLinFactNeighborX="3787" custLinFactNeighborY="-48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A2E6A-7E72-40BC-B384-D57E1E2B1C71}" type="pres">
      <dgm:prSet presAssocID="{B0CC7E73-FCF1-4B2C-80EB-8B0169B5490D}" presName="sibTrans" presStyleCnt="0"/>
      <dgm:spPr/>
    </dgm:pt>
    <dgm:pt modelId="{33FEC67B-7AED-481D-9CBA-42EE2B7D9620}" type="pres">
      <dgm:prSet presAssocID="{69926E7E-C52D-427F-A855-3B4AA634B14F}" presName="composite" presStyleCnt="0"/>
      <dgm:spPr/>
    </dgm:pt>
    <dgm:pt modelId="{A05916F7-1915-42E2-95D5-41799763D713}" type="pres">
      <dgm:prSet presAssocID="{69926E7E-C52D-427F-A855-3B4AA634B14F}" presName="Image" presStyleLbl="bgShp" presStyleIdx="1" presStyleCnt="2" custScaleY="110021" custLinFactNeighborX="-11181" custLinFactNeighborY="-12395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32" t="-17729" r="-2832" b="7357"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  <a:softEdge rad="76200"/>
        </a:effectLst>
      </dgm:spPr>
    </dgm:pt>
    <dgm:pt modelId="{A6910B39-271E-436D-84A2-57A20FEF5989}" type="pres">
      <dgm:prSet presAssocID="{69926E7E-C52D-427F-A855-3B4AA634B14F}" presName="Parent" presStyleLbl="node0" presStyleIdx="1" presStyleCnt="2" custScaleY="61444" custLinFactNeighborX="-1891" custLinFactNeighborY="-544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5AA944-A862-4ECB-B849-DDEE2DA46000}" srcId="{E2A0840E-9A3A-4C30-BC4C-5049A7A81C32}" destId="{2A6E6880-0C79-42E4-82D6-FB424DAEAA96}" srcOrd="0" destOrd="0" parTransId="{D5E3ABE0-C51C-47D0-810F-EB8C1E9E8C61}" sibTransId="{B0CC7E73-FCF1-4B2C-80EB-8B0169B5490D}"/>
    <dgm:cxn modelId="{1837BA84-2CAD-4DDA-B12E-A2AE15805C0A}" type="presOf" srcId="{E2A0840E-9A3A-4C30-BC4C-5049A7A81C32}" destId="{E1C9D436-DEF5-4D0C-8433-E875DF9CA1D1}" srcOrd="0" destOrd="0" presId="urn:microsoft.com/office/officeart/2008/layout/BendingPictureCaption"/>
    <dgm:cxn modelId="{EBBD5DF7-CA1A-4FBE-BE2E-2872B8AB2722}" type="presOf" srcId="{69926E7E-C52D-427F-A855-3B4AA634B14F}" destId="{A6910B39-271E-436D-84A2-57A20FEF5989}" srcOrd="0" destOrd="0" presId="urn:microsoft.com/office/officeart/2008/layout/BendingPictureCaption"/>
    <dgm:cxn modelId="{A2255072-4CF6-48F6-B094-20DA3BCAB807}" type="presOf" srcId="{2A6E6880-0C79-42E4-82D6-FB424DAEAA96}" destId="{2468DE15-F853-47EC-9E0E-66D0DC7F2654}" srcOrd="0" destOrd="0" presId="urn:microsoft.com/office/officeart/2008/layout/BendingPictureCaption"/>
    <dgm:cxn modelId="{54937236-7D31-4A5B-9E6D-3437AD026294}" srcId="{E2A0840E-9A3A-4C30-BC4C-5049A7A81C32}" destId="{69926E7E-C52D-427F-A855-3B4AA634B14F}" srcOrd="1" destOrd="0" parTransId="{26D414A7-2369-4655-93C8-F38C2C67566C}" sibTransId="{75A9A5F6-33C1-44A9-8617-D98D18F3CD38}"/>
    <dgm:cxn modelId="{8E94BB80-2DBD-41C1-98F9-F33B4CB28399}" type="presParOf" srcId="{E1C9D436-DEF5-4D0C-8433-E875DF9CA1D1}" destId="{66FDF5DC-5531-4D0E-8F1D-640905D2C49B}" srcOrd="0" destOrd="0" presId="urn:microsoft.com/office/officeart/2008/layout/BendingPictureCaption"/>
    <dgm:cxn modelId="{9DA55D56-E17B-4B5B-A5AF-7D121D20C6CE}" type="presParOf" srcId="{66FDF5DC-5531-4D0E-8F1D-640905D2C49B}" destId="{0A7C416D-9E01-407E-B7F8-EDE5154B1FFE}" srcOrd="0" destOrd="0" presId="urn:microsoft.com/office/officeart/2008/layout/BendingPictureCaption"/>
    <dgm:cxn modelId="{2C929B14-D5F3-4830-9C7D-A18624A1294D}" type="presParOf" srcId="{66FDF5DC-5531-4D0E-8F1D-640905D2C49B}" destId="{2468DE15-F853-47EC-9E0E-66D0DC7F2654}" srcOrd="1" destOrd="0" presId="urn:microsoft.com/office/officeart/2008/layout/BendingPictureCaption"/>
    <dgm:cxn modelId="{765572FC-4610-4721-912C-99F32CF19FED}" type="presParOf" srcId="{E1C9D436-DEF5-4D0C-8433-E875DF9CA1D1}" destId="{AB5A2E6A-7E72-40BC-B384-D57E1E2B1C71}" srcOrd="1" destOrd="0" presId="urn:microsoft.com/office/officeart/2008/layout/BendingPictureCaption"/>
    <dgm:cxn modelId="{D77532FC-C883-464F-B729-875D4812B2C2}" type="presParOf" srcId="{E1C9D436-DEF5-4D0C-8433-E875DF9CA1D1}" destId="{33FEC67B-7AED-481D-9CBA-42EE2B7D9620}" srcOrd="2" destOrd="0" presId="urn:microsoft.com/office/officeart/2008/layout/BendingPictureCaption"/>
    <dgm:cxn modelId="{00F5A131-39AA-4FD8-9C83-8A39630A56C4}" type="presParOf" srcId="{33FEC67B-7AED-481D-9CBA-42EE2B7D9620}" destId="{A05916F7-1915-42E2-95D5-41799763D713}" srcOrd="0" destOrd="0" presId="urn:microsoft.com/office/officeart/2008/layout/BendingPictureCaption"/>
    <dgm:cxn modelId="{0C0071BE-CAC3-47AF-B28D-2690A41EF80E}" type="presParOf" srcId="{33FEC67B-7AED-481D-9CBA-42EE2B7D9620}" destId="{A6910B39-271E-436D-84A2-57A20FEF5989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D9BC274-B0F6-4A1C-A669-CB0C7F367DF5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74D62B9-993A-4B54-81B7-BD546C005B27}">
      <dgm:prSet phldrT="[Text]"/>
      <dgm:spPr/>
      <dgm:t>
        <a:bodyPr/>
        <a:lstStyle/>
        <a:p>
          <a:r>
            <a:rPr lang="en-US" dirty="0" smtClean="0"/>
            <a:t>Exponential Smoothing</a:t>
          </a:r>
          <a:endParaRPr lang="en-US" dirty="0"/>
        </a:p>
      </dgm:t>
    </dgm:pt>
    <dgm:pt modelId="{1E7675DD-25A2-4E52-9880-BEC24956BB0A}" type="parTrans" cxnId="{23ACAF8A-3580-4A71-8760-D453E553CA6D}">
      <dgm:prSet/>
      <dgm:spPr/>
      <dgm:t>
        <a:bodyPr/>
        <a:lstStyle/>
        <a:p>
          <a:endParaRPr lang="en-US"/>
        </a:p>
      </dgm:t>
    </dgm:pt>
    <dgm:pt modelId="{29B7142C-4501-44F6-B59A-DACF3F1041D3}" type="sibTrans" cxnId="{23ACAF8A-3580-4A71-8760-D453E553CA6D}">
      <dgm:prSet/>
      <dgm:spPr/>
      <dgm:t>
        <a:bodyPr/>
        <a:lstStyle/>
        <a:p>
          <a:endParaRPr lang="en-US"/>
        </a:p>
      </dgm:t>
    </dgm:pt>
    <dgm:pt modelId="{5CAE7A32-A297-47F0-B4B0-A87AF7141D90}">
      <dgm:prSet phldrT="[Text]"/>
      <dgm:spPr/>
      <dgm:t>
        <a:bodyPr/>
        <a:lstStyle/>
        <a:p>
          <a:r>
            <a:rPr lang="en-US" dirty="0" smtClean="0"/>
            <a:t>When to use?</a:t>
          </a:r>
          <a:endParaRPr lang="en-US" dirty="0"/>
        </a:p>
      </dgm:t>
    </dgm:pt>
    <dgm:pt modelId="{9E849D82-1452-4F5F-B982-D104F8A478D1}" type="parTrans" cxnId="{3CF6B1D6-AE8E-4815-97E1-4FD0A3B6F4F2}">
      <dgm:prSet/>
      <dgm:spPr/>
      <dgm:t>
        <a:bodyPr/>
        <a:lstStyle/>
        <a:p>
          <a:endParaRPr lang="en-US"/>
        </a:p>
      </dgm:t>
    </dgm:pt>
    <dgm:pt modelId="{B9C6E0C7-EE46-4B52-97AE-47CDDCA5A440}" type="sibTrans" cxnId="{3CF6B1D6-AE8E-4815-97E1-4FD0A3B6F4F2}">
      <dgm:prSet/>
      <dgm:spPr/>
      <dgm:t>
        <a:bodyPr/>
        <a:lstStyle/>
        <a:p>
          <a:endParaRPr lang="en-US"/>
        </a:p>
      </dgm:t>
    </dgm:pt>
    <dgm:pt modelId="{57F95F7F-5724-45E6-8B73-6DB3D6EB5669}">
      <dgm:prSet phldrT="[Text]"/>
      <dgm:spPr/>
      <dgm:t>
        <a:bodyPr/>
        <a:lstStyle/>
        <a:p>
          <a:r>
            <a:rPr lang="en-US" dirty="0" smtClean="0"/>
            <a:t>Which order to use?</a:t>
          </a:r>
          <a:endParaRPr lang="en-US" dirty="0"/>
        </a:p>
      </dgm:t>
    </dgm:pt>
    <dgm:pt modelId="{3263D7BC-DEBA-47CE-A5EF-998AB1249FBE}" type="parTrans" cxnId="{2D700AEE-6CBC-4035-B9EF-5F94F7A16CD9}">
      <dgm:prSet/>
      <dgm:spPr/>
      <dgm:t>
        <a:bodyPr/>
        <a:lstStyle/>
        <a:p>
          <a:endParaRPr lang="en-US"/>
        </a:p>
      </dgm:t>
    </dgm:pt>
    <dgm:pt modelId="{4D48FBBB-52FE-47EF-9686-3B4C71D428D2}" type="sibTrans" cxnId="{2D700AEE-6CBC-4035-B9EF-5F94F7A16CD9}">
      <dgm:prSet/>
      <dgm:spPr/>
      <dgm:t>
        <a:bodyPr/>
        <a:lstStyle/>
        <a:p>
          <a:endParaRPr lang="en-US"/>
        </a:p>
      </dgm:t>
    </dgm:pt>
    <dgm:pt modelId="{795BD8DE-AE4D-4981-B5B3-8683B099E0A7}" type="pres">
      <dgm:prSet presAssocID="{1D9BC274-B0F6-4A1C-A669-CB0C7F367DF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D0518A1-C4FF-4B57-977E-5C02C7FAA738}" type="pres">
      <dgm:prSet presAssocID="{974D62B9-993A-4B54-81B7-BD546C005B27}" presName="root1" presStyleCnt="0"/>
      <dgm:spPr/>
    </dgm:pt>
    <dgm:pt modelId="{0E7B1D6C-9347-4EFF-AD8F-F7163522624E}" type="pres">
      <dgm:prSet presAssocID="{974D62B9-993A-4B54-81B7-BD546C005B27}" presName="LevelOneTextNode" presStyleLbl="node0" presStyleIdx="0" presStyleCnt="1" custAng="5400000" custScaleY="69788" custLinFactNeighborX="-98215" custLinFactNeighborY="-2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4B2A7-9F68-4EDE-84C3-CB32D927171C}" type="pres">
      <dgm:prSet presAssocID="{974D62B9-993A-4B54-81B7-BD546C005B27}" presName="level2hierChild" presStyleCnt="0"/>
      <dgm:spPr/>
    </dgm:pt>
    <dgm:pt modelId="{7812E180-34A7-47EA-B192-8CE978B050F3}" type="pres">
      <dgm:prSet presAssocID="{9E849D82-1452-4F5F-B982-D104F8A478D1}" presName="conn2-1" presStyleLbl="parChTrans1D2" presStyleIdx="0" presStyleCnt="2"/>
      <dgm:spPr/>
    </dgm:pt>
    <dgm:pt modelId="{7602D0F4-0DEA-490D-8440-CE08BC7C9CB1}" type="pres">
      <dgm:prSet presAssocID="{9E849D82-1452-4F5F-B982-D104F8A478D1}" presName="connTx" presStyleLbl="parChTrans1D2" presStyleIdx="0" presStyleCnt="2"/>
      <dgm:spPr/>
    </dgm:pt>
    <dgm:pt modelId="{4EB200B1-CC0D-4BFE-856B-3E890940C9E8}" type="pres">
      <dgm:prSet presAssocID="{5CAE7A32-A297-47F0-B4B0-A87AF7141D90}" presName="root2" presStyleCnt="0"/>
      <dgm:spPr/>
    </dgm:pt>
    <dgm:pt modelId="{414DE443-0D45-4CE8-9DBA-50CCEBC0E58B}" type="pres">
      <dgm:prSet presAssocID="{5CAE7A32-A297-47F0-B4B0-A87AF7141D90}" presName="LevelTwoTextNode" presStyleLbl="node2" presStyleIdx="0" presStyleCnt="2">
        <dgm:presLayoutVars>
          <dgm:chPref val="3"/>
        </dgm:presLayoutVars>
      </dgm:prSet>
      <dgm:spPr/>
    </dgm:pt>
    <dgm:pt modelId="{0ADB0A2B-22A3-4131-9A99-3F91AE5D5948}" type="pres">
      <dgm:prSet presAssocID="{5CAE7A32-A297-47F0-B4B0-A87AF7141D90}" presName="level3hierChild" presStyleCnt="0"/>
      <dgm:spPr/>
    </dgm:pt>
    <dgm:pt modelId="{DBC783BE-7982-4D69-A1AA-72FEA84FAA42}" type="pres">
      <dgm:prSet presAssocID="{3263D7BC-DEBA-47CE-A5EF-998AB1249FBE}" presName="conn2-1" presStyleLbl="parChTrans1D2" presStyleIdx="1" presStyleCnt="2"/>
      <dgm:spPr/>
    </dgm:pt>
    <dgm:pt modelId="{19629458-8F08-45F0-80AD-94536FA4E682}" type="pres">
      <dgm:prSet presAssocID="{3263D7BC-DEBA-47CE-A5EF-998AB1249FBE}" presName="connTx" presStyleLbl="parChTrans1D2" presStyleIdx="1" presStyleCnt="2"/>
      <dgm:spPr/>
    </dgm:pt>
    <dgm:pt modelId="{31240920-72C2-4CF0-88FA-183732104302}" type="pres">
      <dgm:prSet presAssocID="{57F95F7F-5724-45E6-8B73-6DB3D6EB5669}" presName="root2" presStyleCnt="0"/>
      <dgm:spPr/>
    </dgm:pt>
    <dgm:pt modelId="{379FA67A-ED2A-4B27-BA6F-2EB742C4C5CD}" type="pres">
      <dgm:prSet presAssocID="{57F95F7F-5724-45E6-8B73-6DB3D6EB5669}" presName="LevelTwoTextNode" presStyleLbl="node2" presStyleIdx="1" presStyleCnt="2">
        <dgm:presLayoutVars>
          <dgm:chPref val="3"/>
        </dgm:presLayoutVars>
      </dgm:prSet>
      <dgm:spPr/>
    </dgm:pt>
    <dgm:pt modelId="{4EE3D0A7-B220-481B-819B-DB226DBDC5A6}" type="pres">
      <dgm:prSet presAssocID="{57F95F7F-5724-45E6-8B73-6DB3D6EB5669}" presName="level3hierChild" presStyleCnt="0"/>
      <dgm:spPr/>
    </dgm:pt>
  </dgm:ptLst>
  <dgm:cxnLst>
    <dgm:cxn modelId="{6D95930C-B7C1-4BE1-A0E9-AA0B57B3B9A1}" type="presOf" srcId="{5CAE7A32-A297-47F0-B4B0-A87AF7141D90}" destId="{414DE443-0D45-4CE8-9DBA-50CCEBC0E58B}" srcOrd="0" destOrd="0" presId="urn:microsoft.com/office/officeart/2008/layout/HorizontalMultiLevelHierarchy"/>
    <dgm:cxn modelId="{E7FEDCC8-4820-4072-A512-5DA645C5E501}" type="presOf" srcId="{3263D7BC-DEBA-47CE-A5EF-998AB1249FBE}" destId="{DBC783BE-7982-4D69-A1AA-72FEA84FAA42}" srcOrd="0" destOrd="0" presId="urn:microsoft.com/office/officeart/2008/layout/HorizontalMultiLevelHierarchy"/>
    <dgm:cxn modelId="{2D700AEE-6CBC-4035-B9EF-5F94F7A16CD9}" srcId="{974D62B9-993A-4B54-81B7-BD546C005B27}" destId="{57F95F7F-5724-45E6-8B73-6DB3D6EB5669}" srcOrd="1" destOrd="0" parTransId="{3263D7BC-DEBA-47CE-A5EF-998AB1249FBE}" sibTransId="{4D48FBBB-52FE-47EF-9686-3B4C71D428D2}"/>
    <dgm:cxn modelId="{8445A9E6-D508-4EDB-A733-6DA34FB0C01B}" type="presOf" srcId="{57F95F7F-5724-45E6-8B73-6DB3D6EB5669}" destId="{379FA67A-ED2A-4B27-BA6F-2EB742C4C5CD}" srcOrd="0" destOrd="0" presId="urn:microsoft.com/office/officeart/2008/layout/HorizontalMultiLevelHierarchy"/>
    <dgm:cxn modelId="{3CF6B1D6-AE8E-4815-97E1-4FD0A3B6F4F2}" srcId="{974D62B9-993A-4B54-81B7-BD546C005B27}" destId="{5CAE7A32-A297-47F0-B4B0-A87AF7141D90}" srcOrd="0" destOrd="0" parTransId="{9E849D82-1452-4F5F-B982-D104F8A478D1}" sibTransId="{B9C6E0C7-EE46-4B52-97AE-47CDDCA5A440}"/>
    <dgm:cxn modelId="{23ACAF8A-3580-4A71-8760-D453E553CA6D}" srcId="{1D9BC274-B0F6-4A1C-A669-CB0C7F367DF5}" destId="{974D62B9-993A-4B54-81B7-BD546C005B27}" srcOrd="0" destOrd="0" parTransId="{1E7675DD-25A2-4E52-9880-BEC24956BB0A}" sibTransId="{29B7142C-4501-44F6-B59A-DACF3F1041D3}"/>
    <dgm:cxn modelId="{A9B00C5E-016C-4B92-986A-CBE6DE0FF732}" type="presOf" srcId="{9E849D82-1452-4F5F-B982-D104F8A478D1}" destId="{7602D0F4-0DEA-490D-8440-CE08BC7C9CB1}" srcOrd="1" destOrd="0" presId="urn:microsoft.com/office/officeart/2008/layout/HorizontalMultiLevelHierarchy"/>
    <dgm:cxn modelId="{80044387-8C15-4D8C-89F3-3E7529FA3864}" type="presOf" srcId="{3263D7BC-DEBA-47CE-A5EF-998AB1249FBE}" destId="{19629458-8F08-45F0-80AD-94536FA4E682}" srcOrd="1" destOrd="0" presId="urn:microsoft.com/office/officeart/2008/layout/HorizontalMultiLevelHierarchy"/>
    <dgm:cxn modelId="{FA478578-04D1-4C3E-9C2B-79C349D7CBC2}" type="presOf" srcId="{974D62B9-993A-4B54-81B7-BD546C005B27}" destId="{0E7B1D6C-9347-4EFF-AD8F-F7163522624E}" srcOrd="0" destOrd="0" presId="urn:microsoft.com/office/officeart/2008/layout/HorizontalMultiLevelHierarchy"/>
    <dgm:cxn modelId="{BB0F65FA-8F0F-4EED-834C-5DA4B0359EA2}" type="presOf" srcId="{9E849D82-1452-4F5F-B982-D104F8A478D1}" destId="{7812E180-34A7-47EA-B192-8CE978B050F3}" srcOrd="0" destOrd="0" presId="urn:microsoft.com/office/officeart/2008/layout/HorizontalMultiLevelHierarchy"/>
    <dgm:cxn modelId="{F9700B3B-1C63-41F2-9562-F6D70F86470E}" type="presOf" srcId="{1D9BC274-B0F6-4A1C-A669-CB0C7F367DF5}" destId="{795BD8DE-AE4D-4981-B5B3-8683B099E0A7}" srcOrd="0" destOrd="0" presId="urn:microsoft.com/office/officeart/2008/layout/HorizontalMultiLevelHierarchy"/>
    <dgm:cxn modelId="{02D54B83-711B-4E54-8F9C-958CDE3063A1}" type="presParOf" srcId="{795BD8DE-AE4D-4981-B5B3-8683B099E0A7}" destId="{DD0518A1-C4FF-4B57-977E-5C02C7FAA738}" srcOrd="0" destOrd="0" presId="urn:microsoft.com/office/officeart/2008/layout/HorizontalMultiLevelHierarchy"/>
    <dgm:cxn modelId="{10277DAE-E286-494F-B21D-A02B256E5E3C}" type="presParOf" srcId="{DD0518A1-C4FF-4B57-977E-5C02C7FAA738}" destId="{0E7B1D6C-9347-4EFF-AD8F-F7163522624E}" srcOrd="0" destOrd="0" presId="urn:microsoft.com/office/officeart/2008/layout/HorizontalMultiLevelHierarchy"/>
    <dgm:cxn modelId="{5CB68835-B47C-44E6-B743-54A080395B4B}" type="presParOf" srcId="{DD0518A1-C4FF-4B57-977E-5C02C7FAA738}" destId="{0FD4B2A7-9F68-4EDE-84C3-CB32D927171C}" srcOrd="1" destOrd="0" presId="urn:microsoft.com/office/officeart/2008/layout/HorizontalMultiLevelHierarchy"/>
    <dgm:cxn modelId="{32B1A814-DC08-4233-97C1-96D2D835022F}" type="presParOf" srcId="{0FD4B2A7-9F68-4EDE-84C3-CB32D927171C}" destId="{7812E180-34A7-47EA-B192-8CE978B050F3}" srcOrd="0" destOrd="0" presId="urn:microsoft.com/office/officeart/2008/layout/HorizontalMultiLevelHierarchy"/>
    <dgm:cxn modelId="{5FF60D4A-A0BB-4FFC-BE2A-A9AD16261EE1}" type="presParOf" srcId="{7812E180-34A7-47EA-B192-8CE978B050F3}" destId="{7602D0F4-0DEA-490D-8440-CE08BC7C9CB1}" srcOrd="0" destOrd="0" presId="urn:microsoft.com/office/officeart/2008/layout/HorizontalMultiLevelHierarchy"/>
    <dgm:cxn modelId="{6776C8CF-E477-4ED0-9FB1-E8E3D093AB71}" type="presParOf" srcId="{0FD4B2A7-9F68-4EDE-84C3-CB32D927171C}" destId="{4EB200B1-CC0D-4BFE-856B-3E890940C9E8}" srcOrd="1" destOrd="0" presId="urn:microsoft.com/office/officeart/2008/layout/HorizontalMultiLevelHierarchy"/>
    <dgm:cxn modelId="{2C58B40C-5334-4509-B7D9-3A79AA0FDD09}" type="presParOf" srcId="{4EB200B1-CC0D-4BFE-856B-3E890940C9E8}" destId="{414DE443-0D45-4CE8-9DBA-50CCEBC0E58B}" srcOrd="0" destOrd="0" presId="urn:microsoft.com/office/officeart/2008/layout/HorizontalMultiLevelHierarchy"/>
    <dgm:cxn modelId="{D276C3D8-833A-4C0C-87BD-764625802EA0}" type="presParOf" srcId="{4EB200B1-CC0D-4BFE-856B-3E890940C9E8}" destId="{0ADB0A2B-22A3-4131-9A99-3F91AE5D5948}" srcOrd="1" destOrd="0" presId="urn:microsoft.com/office/officeart/2008/layout/HorizontalMultiLevelHierarchy"/>
    <dgm:cxn modelId="{0E03F3DE-590C-440A-A4D7-749448373053}" type="presParOf" srcId="{0FD4B2A7-9F68-4EDE-84C3-CB32D927171C}" destId="{DBC783BE-7982-4D69-A1AA-72FEA84FAA42}" srcOrd="2" destOrd="0" presId="urn:microsoft.com/office/officeart/2008/layout/HorizontalMultiLevelHierarchy"/>
    <dgm:cxn modelId="{E23BB2EF-0797-40DB-B5F9-B19184277022}" type="presParOf" srcId="{DBC783BE-7982-4D69-A1AA-72FEA84FAA42}" destId="{19629458-8F08-45F0-80AD-94536FA4E682}" srcOrd="0" destOrd="0" presId="urn:microsoft.com/office/officeart/2008/layout/HorizontalMultiLevelHierarchy"/>
    <dgm:cxn modelId="{C7D2EA7D-421B-495F-888A-1E2C0AFA24A2}" type="presParOf" srcId="{0FD4B2A7-9F68-4EDE-84C3-CB32D927171C}" destId="{31240920-72C2-4CF0-88FA-183732104302}" srcOrd="3" destOrd="0" presId="urn:microsoft.com/office/officeart/2008/layout/HorizontalMultiLevelHierarchy"/>
    <dgm:cxn modelId="{CD0E31B9-2C73-4BBE-ACCE-E79C75F8BEB4}" type="presParOf" srcId="{31240920-72C2-4CF0-88FA-183732104302}" destId="{379FA67A-ED2A-4B27-BA6F-2EB742C4C5CD}" srcOrd="0" destOrd="0" presId="urn:microsoft.com/office/officeart/2008/layout/HorizontalMultiLevelHierarchy"/>
    <dgm:cxn modelId="{AEE43CDF-B5D5-4062-8698-D0706EB5FFF5}" type="presParOf" srcId="{31240920-72C2-4CF0-88FA-183732104302}" destId="{4EE3D0A7-B220-481B-819B-DB226DBDC5A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6E096A-3B29-46AA-958C-BD2D4D6F98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B0BBB6-7753-41D1-B307-F68ABE5C6C94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BUSINESS PROBLEM</a:t>
          </a:r>
          <a:endParaRPr lang="en-US" dirty="0"/>
        </a:p>
      </dgm:t>
    </dgm:pt>
    <dgm:pt modelId="{D4960A0F-ACF6-41AE-ABA6-67CE276B8626}" type="parTrans" cxnId="{BD41CB29-C932-4476-A0D4-2ECE006A1131}">
      <dgm:prSet/>
      <dgm:spPr/>
      <dgm:t>
        <a:bodyPr/>
        <a:lstStyle/>
        <a:p>
          <a:endParaRPr lang="en-US"/>
        </a:p>
      </dgm:t>
    </dgm:pt>
    <dgm:pt modelId="{A8C1EE14-BDF8-4498-921F-2C9EB9D06347}" type="sibTrans" cxnId="{BD41CB29-C932-4476-A0D4-2ECE006A1131}">
      <dgm:prSet/>
      <dgm:spPr/>
      <dgm:t>
        <a:bodyPr/>
        <a:lstStyle/>
        <a:p>
          <a:endParaRPr lang="en-US"/>
        </a:p>
      </dgm:t>
    </dgm:pt>
    <dgm:pt modelId="{C7F7A029-1D2C-43E7-846A-A3334A457E8E}">
      <dgm:prSet phldrT="[Text]" custT="1"/>
      <dgm:spPr/>
      <dgm:t>
        <a:bodyPr/>
        <a:lstStyle/>
        <a:p>
          <a:r>
            <a:rPr lang="en-US" sz="2400" dirty="0" smtClean="0"/>
            <a:t>The company deals in supplies of printers such as ink, core etc.</a:t>
          </a:r>
          <a:endParaRPr lang="en-US" sz="2400" dirty="0"/>
        </a:p>
      </dgm:t>
    </dgm:pt>
    <dgm:pt modelId="{8BCE7BAB-DE13-47E5-B064-50A2904CB0D2}" type="parTrans" cxnId="{32231874-9730-4A3A-A982-2800DABAD2C8}">
      <dgm:prSet/>
      <dgm:spPr/>
      <dgm:t>
        <a:bodyPr/>
        <a:lstStyle/>
        <a:p>
          <a:endParaRPr lang="en-US"/>
        </a:p>
      </dgm:t>
    </dgm:pt>
    <dgm:pt modelId="{832DC8B1-A286-43CB-9713-23BC0B580067}" type="sibTrans" cxnId="{32231874-9730-4A3A-A982-2800DABAD2C8}">
      <dgm:prSet/>
      <dgm:spPr/>
      <dgm:t>
        <a:bodyPr/>
        <a:lstStyle/>
        <a:p>
          <a:endParaRPr lang="en-US"/>
        </a:p>
      </dgm:t>
    </dgm:pt>
    <dgm:pt modelId="{C24C23A7-8AE1-4332-9882-B3382DDC0168}">
      <dgm:prSet phldrT="[Text]" custT="1"/>
      <dgm:spPr/>
      <dgm:t>
        <a:bodyPr/>
        <a:lstStyle/>
        <a:p>
          <a:endParaRPr lang="en-US" sz="2400" dirty="0"/>
        </a:p>
      </dgm:t>
    </dgm:pt>
    <dgm:pt modelId="{ACBE5740-24ED-466B-ADD3-DE54F1112597}" type="parTrans" cxnId="{05614754-6390-4FFE-8EA2-E8C1FC899D07}">
      <dgm:prSet/>
      <dgm:spPr/>
      <dgm:t>
        <a:bodyPr/>
        <a:lstStyle/>
        <a:p>
          <a:endParaRPr lang="en-US"/>
        </a:p>
      </dgm:t>
    </dgm:pt>
    <dgm:pt modelId="{1E90AB3A-95A1-4A36-BD4D-5B4A2A18D5FC}" type="sibTrans" cxnId="{05614754-6390-4FFE-8EA2-E8C1FC899D07}">
      <dgm:prSet/>
      <dgm:spPr/>
      <dgm:t>
        <a:bodyPr/>
        <a:lstStyle/>
        <a:p>
          <a:endParaRPr lang="en-US"/>
        </a:p>
      </dgm:t>
    </dgm:pt>
    <dgm:pt modelId="{FADF1F80-161D-4570-B53C-1E98F0AE856A}">
      <dgm:prSet phldrT="[Text]" custT="1"/>
      <dgm:spPr/>
      <dgm:t>
        <a:bodyPr/>
        <a:lstStyle/>
        <a:p>
          <a:r>
            <a:rPr lang="en-US" sz="2400" dirty="0" smtClean="0"/>
            <a:t>We will try to </a:t>
          </a:r>
          <a:r>
            <a:rPr lang="en-US" sz="2400" dirty="0" smtClean="0"/>
            <a:t>analyze </a:t>
          </a:r>
          <a:r>
            <a:rPr lang="en-US" sz="2400" dirty="0" smtClean="0"/>
            <a:t>which customer groups , sales group and product category should be targeted in order to increase the revenue for the company.</a:t>
          </a:r>
          <a:endParaRPr lang="en-US" sz="2400" dirty="0"/>
        </a:p>
      </dgm:t>
    </dgm:pt>
    <dgm:pt modelId="{D50D65F8-BF7E-430E-ABCE-ED66A1E5DA9C}" type="parTrans" cxnId="{592BBC78-AD79-40EE-BB5F-C937DF946F97}">
      <dgm:prSet/>
      <dgm:spPr/>
      <dgm:t>
        <a:bodyPr/>
        <a:lstStyle/>
        <a:p>
          <a:endParaRPr lang="en-US"/>
        </a:p>
      </dgm:t>
    </dgm:pt>
    <dgm:pt modelId="{707D1B50-DE20-4954-8C78-ED27F473912E}" type="sibTrans" cxnId="{592BBC78-AD79-40EE-BB5F-C937DF946F97}">
      <dgm:prSet/>
      <dgm:spPr/>
      <dgm:t>
        <a:bodyPr/>
        <a:lstStyle/>
        <a:p>
          <a:endParaRPr lang="en-US"/>
        </a:p>
      </dgm:t>
    </dgm:pt>
    <dgm:pt modelId="{29EF782A-BF29-41CA-92DC-7FF48D2AA2A7}">
      <dgm:prSet phldrT="[Text]" custT="1"/>
      <dgm:spPr/>
      <dgm:t>
        <a:bodyPr/>
        <a:lstStyle/>
        <a:p>
          <a:r>
            <a:rPr lang="en-US" sz="2400" dirty="0" smtClean="0"/>
            <a:t>They wish to see where there business is headed in the coming year and the growth / </a:t>
          </a:r>
          <a:r>
            <a:rPr lang="en-US" sz="2400" dirty="0" smtClean="0"/>
            <a:t>de-growth </a:t>
          </a:r>
          <a:r>
            <a:rPr lang="en-US" sz="2400" dirty="0" smtClean="0"/>
            <a:t>they can expect in the next year.</a:t>
          </a:r>
          <a:endParaRPr lang="en-US" sz="2400" dirty="0"/>
        </a:p>
      </dgm:t>
    </dgm:pt>
    <dgm:pt modelId="{18D46222-C0F5-43C0-A8B1-259DBAFA2843}" type="parTrans" cxnId="{F5D7A29B-F64B-4A6E-BE35-6B0675A06FD2}">
      <dgm:prSet/>
      <dgm:spPr/>
      <dgm:t>
        <a:bodyPr/>
        <a:lstStyle/>
        <a:p>
          <a:endParaRPr lang="en-US"/>
        </a:p>
      </dgm:t>
    </dgm:pt>
    <dgm:pt modelId="{2A696B80-32BC-466F-87A6-6AF53157D8CD}" type="sibTrans" cxnId="{F5D7A29B-F64B-4A6E-BE35-6B0675A06FD2}">
      <dgm:prSet/>
      <dgm:spPr/>
      <dgm:t>
        <a:bodyPr/>
        <a:lstStyle/>
        <a:p>
          <a:endParaRPr lang="en-US"/>
        </a:p>
      </dgm:t>
    </dgm:pt>
    <dgm:pt modelId="{AD4C5F83-F855-468A-888D-1FDAC5809F3F}">
      <dgm:prSet phldrT="[Text]" custT="1"/>
      <dgm:spPr/>
      <dgm:t>
        <a:bodyPr/>
        <a:lstStyle/>
        <a:p>
          <a:r>
            <a:rPr lang="en-US" sz="2400" dirty="0" smtClean="0"/>
            <a:t>Our task is to find out factors which are significantly contributing to the revenue and forecast the revenue for the next year based on previous years.</a:t>
          </a:r>
          <a:endParaRPr lang="en-US" sz="2400" dirty="0"/>
        </a:p>
      </dgm:t>
    </dgm:pt>
    <dgm:pt modelId="{04823661-9CAE-47AC-A39A-D08C544F41BE}" type="parTrans" cxnId="{7808F681-935B-4541-8A41-318E007DA4A8}">
      <dgm:prSet/>
      <dgm:spPr/>
      <dgm:t>
        <a:bodyPr/>
        <a:lstStyle/>
        <a:p>
          <a:endParaRPr lang="en-US"/>
        </a:p>
      </dgm:t>
    </dgm:pt>
    <dgm:pt modelId="{72916A3A-5BD1-42F9-A438-F09DDE0082E5}" type="sibTrans" cxnId="{7808F681-935B-4541-8A41-318E007DA4A8}">
      <dgm:prSet/>
      <dgm:spPr/>
      <dgm:t>
        <a:bodyPr/>
        <a:lstStyle/>
        <a:p>
          <a:endParaRPr lang="en-US"/>
        </a:p>
      </dgm:t>
    </dgm:pt>
    <dgm:pt modelId="{7A4622C6-41C0-4F17-BEA1-AEAE484C3820}">
      <dgm:prSet phldrT="[Text]" custT="1"/>
      <dgm:spPr/>
      <dgm:t>
        <a:bodyPr/>
        <a:lstStyle/>
        <a:p>
          <a:endParaRPr lang="en-US" sz="2000" dirty="0"/>
        </a:p>
      </dgm:t>
    </dgm:pt>
    <dgm:pt modelId="{A6C3C24B-F3DF-4D9F-9A61-B7E89E1E0F93}" type="parTrans" cxnId="{0F3AF65E-5A11-4EE8-993F-74AF3B9814DF}">
      <dgm:prSet/>
      <dgm:spPr/>
      <dgm:t>
        <a:bodyPr/>
        <a:lstStyle/>
        <a:p>
          <a:endParaRPr lang="en-US"/>
        </a:p>
      </dgm:t>
    </dgm:pt>
    <dgm:pt modelId="{694D60AA-A0A6-4284-8B45-B29D416694DA}" type="sibTrans" cxnId="{0F3AF65E-5A11-4EE8-993F-74AF3B9814DF}">
      <dgm:prSet/>
      <dgm:spPr/>
      <dgm:t>
        <a:bodyPr/>
        <a:lstStyle/>
        <a:p>
          <a:endParaRPr lang="en-US"/>
        </a:p>
      </dgm:t>
    </dgm:pt>
    <dgm:pt modelId="{0CF88C3F-2ECF-4364-B27E-A81B96A6B58F}">
      <dgm:prSet phldrT="[Text]" custT="1"/>
      <dgm:spPr/>
      <dgm:t>
        <a:bodyPr/>
        <a:lstStyle/>
        <a:p>
          <a:endParaRPr lang="en-US" sz="2000" dirty="0"/>
        </a:p>
      </dgm:t>
    </dgm:pt>
    <dgm:pt modelId="{149A4903-BBE0-4EB8-A632-FD7821446B06}" type="parTrans" cxnId="{31707041-A9E5-4354-92B8-7004EA030F82}">
      <dgm:prSet/>
      <dgm:spPr/>
      <dgm:t>
        <a:bodyPr/>
        <a:lstStyle/>
        <a:p>
          <a:endParaRPr lang="en-US"/>
        </a:p>
      </dgm:t>
    </dgm:pt>
    <dgm:pt modelId="{78488E88-889B-4D2E-A5F9-101E7FA05C8C}" type="sibTrans" cxnId="{31707041-A9E5-4354-92B8-7004EA030F82}">
      <dgm:prSet/>
      <dgm:spPr/>
      <dgm:t>
        <a:bodyPr/>
        <a:lstStyle/>
        <a:p>
          <a:endParaRPr lang="en-US"/>
        </a:p>
      </dgm:t>
    </dgm:pt>
    <dgm:pt modelId="{C2EA16CD-238D-4C91-8CF5-F77FAB1EE36F}">
      <dgm:prSet phldrT="[Text]" custT="1"/>
      <dgm:spPr/>
      <dgm:t>
        <a:bodyPr/>
        <a:lstStyle/>
        <a:p>
          <a:endParaRPr lang="en-US" sz="2000" dirty="0"/>
        </a:p>
      </dgm:t>
    </dgm:pt>
    <dgm:pt modelId="{DAF29E9B-A179-421E-87DB-8A89190E6AB1}" type="parTrans" cxnId="{A1BD8EE6-75B4-40A4-BB33-D76ECC3A57BA}">
      <dgm:prSet/>
      <dgm:spPr/>
      <dgm:t>
        <a:bodyPr/>
        <a:lstStyle/>
        <a:p>
          <a:endParaRPr lang="en-US"/>
        </a:p>
      </dgm:t>
    </dgm:pt>
    <dgm:pt modelId="{8CDB388C-3BF2-42CB-A601-F5403E39D79E}" type="sibTrans" cxnId="{A1BD8EE6-75B4-40A4-BB33-D76ECC3A57BA}">
      <dgm:prSet/>
      <dgm:spPr/>
      <dgm:t>
        <a:bodyPr/>
        <a:lstStyle/>
        <a:p>
          <a:endParaRPr lang="en-US"/>
        </a:p>
      </dgm:t>
    </dgm:pt>
    <dgm:pt modelId="{D6198B3F-CE2C-4195-B2F9-43AA7CB60B40}">
      <dgm:prSet phldrT="[Text]" custT="1"/>
      <dgm:spPr/>
      <dgm:t>
        <a:bodyPr/>
        <a:lstStyle/>
        <a:p>
          <a:r>
            <a:rPr lang="en-US" sz="2400" dirty="0" smtClean="0"/>
            <a:t>We will perform an exploratory data analysis and try to find patterns and insights from the given data and based on that predict future </a:t>
          </a:r>
          <a:r>
            <a:rPr lang="en-US" sz="2400" dirty="0" err="1" smtClean="0"/>
            <a:t>revnue</a:t>
          </a:r>
          <a:r>
            <a:rPr lang="en-US" sz="2400" dirty="0" smtClean="0"/>
            <a:t> using time series analysis.</a:t>
          </a:r>
          <a:endParaRPr lang="en-US" sz="2400" dirty="0"/>
        </a:p>
      </dgm:t>
    </dgm:pt>
    <dgm:pt modelId="{683E7FE2-FF3A-416F-B5FF-FB0442C7D7AA}" type="parTrans" cxnId="{14B7E831-3270-49ED-8EE2-B0B0C47434A4}">
      <dgm:prSet/>
      <dgm:spPr/>
      <dgm:t>
        <a:bodyPr/>
        <a:lstStyle/>
        <a:p>
          <a:endParaRPr lang="en-US"/>
        </a:p>
      </dgm:t>
    </dgm:pt>
    <dgm:pt modelId="{9A16B14C-CCE2-4579-872A-64A6D7070B3C}" type="sibTrans" cxnId="{14B7E831-3270-49ED-8EE2-B0B0C47434A4}">
      <dgm:prSet/>
      <dgm:spPr/>
      <dgm:t>
        <a:bodyPr/>
        <a:lstStyle/>
        <a:p>
          <a:endParaRPr lang="en-US"/>
        </a:p>
      </dgm:t>
    </dgm:pt>
    <dgm:pt modelId="{AD66100F-E242-47BD-A39E-6A49247B993F}">
      <dgm:prSet phldrT="[Text]" custT="1"/>
      <dgm:spPr/>
      <dgm:t>
        <a:bodyPr/>
        <a:lstStyle/>
        <a:p>
          <a:endParaRPr lang="en-US" sz="2000" dirty="0"/>
        </a:p>
      </dgm:t>
    </dgm:pt>
    <dgm:pt modelId="{2895B076-9D55-40CE-BEF0-2974DDB2957E}" type="sibTrans" cxnId="{574FC3D2-5E1D-4ABA-B48D-51A972C3CE3A}">
      <dgm:prSet/>
      <dgm:spPr/>
      <dgm:t>
        <a:bodyPr/>
        <a:lstStyle/>
        <a:p>
          <a:endParaRPr lang="en-US"/>
        </a:p>
      </dgm:t>
    </dgm:pt>
    <dgm:pt modelId="{4AEDB51A-6F30-44C0-BBAA-E71DD39D163D}" type="parTrans" cxnId="{574FC3D2-5E1D-4ABA-B48D-51A972C3CE3A}">
      <dgm:prSet/>
      <dgm:spPr/>
      <dgm:t>
        <a:bodyPr/>
        <a:lstStyle/>
        <a:p>
          <a:endParaRPr lang="en-US"/>
        </a:p>
      </dgm:t>
    </dgm:pt>
    <dgm:pt modelId="{306905FF-0910-4EE5-9E04-DDBDB7EE8554}" type="pres">
      <dgm:prSet presAssocID="{A36E096A-3B29-46AA-958C-BD2D4D6F98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1414E3-0637-4EFB-BC72-2AB110DBFCFE}" type="pres">
      <dgm:prSet presAssocID="{AFB0BBB6-7753-41D1-B307-F68ABE5C6C94}" presName="parentText" presStyleLbl="node1" presStyleIdx="0" presStyleCnt="1" custScaleX="60153" custScaleY="57930" custLinFactNeighborX="-15884" custLinFactNeighborY="-66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CE41F-15AD-44AE-B807-623D2DE63C4B}" type="pres">
      <dgm:prSet presAssocID="{AFB0BBB6-7753-41D1-B307-F68ABE5C6C9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C0A8C2-3E50-4B69-B22C-12CD0EF15A9B}" type="presOf" srcId="{C2EA16CD-238D-4C91-8CF5-F77FAB1EE36F}" destId="{234CE41F-15AD-44AE-B807-623D2DE63C4B}" srcOrd="0" destOrd="4" presId="urn:microsoft.com/office/officeart/2005/8/layout/vList2"/>
    <dgm:cxn modelId="{74113F2C-5843-4D81-A2BE-E852B120E03A}" type="presOf" srcId="{AD4C5F83-F855-468A-888D-1FDAC5809F3F}" destId="{234CE41F-15AD-44AE-B807-623D2DE63C4B}" srcOrd="0" destOrd="6" presId="urn:microsoft.com/office/officeart/2005/8/layout/vList2"/>
    <dgm:cxn modelId="{8A5B1514-FD7B-45AA-8909-E59E67B66C30}" type="presOf" srcId="{AD66100F-E242-47BD-A39E-6A49247B993F}" destId="{234CE41F-15AD-44AE-B807-623D2DE63C4B}" srcOrd="0" destOrd="5" presId="urn:microsoft.com/office/officeart/2005/8/layout/vList2"/>
    <dgm:cxn modelId="{0F3AF65E-5A11-4EE8-993F-74AF3B9814DF}" srcId="{AFB0BBB6-7753-41D1-B307-F68ABE5C6C94}" destId="{7A4622C6-41C0-4F17-BEA1-AEAE484C3820}" srcOrd="2" destOrd="0" parTransId="{A6C3C24B-F3DF-4D9F-9A61-B7E89E1E0F93}" sibTransId="{694D60AA-A0A6-4284-8B45-B29D416694DA}"/>
    <dgm:cxn modelId="{A1BD8EE6-75B4-40A4-BB33-D76ECC3A57BA}" srcId="{AFB0BBB6-7753-41D1-B307-F68ABE5C6C94}" destId="{C2EA16CD-238D-4C91-8CF5-F77FAB1EE36F}" srcOrd="4" destOrd="0" parTransId="{DAF29E9B-A179-421E-87DB-8A89190E6AB1}" sibTransId="{8CDB388C-3BF2-42CB-A601-F5403E39D79E}"/>
    <dgm:cxn modelId="{BD41CB29-C932-4476-A0D4-2ECE006A1131}" srcId="{A36E096A-3B29-46AA-958C-BD2D4D6F98AA}" destId="{AFB0BBB6-7753-41D1-B307-F68ABE5C6C94}" srcOrd="0" destOrd="0" parTransId="{D4960A0F-ACF6-41AE-ABA6-67CE276B8626}" sibTransId="{A8C1EE14-BDF8-4498-921F-2C9EB9D06347}"/>
    <dgm:cxn modelId="{541EEA5C-06A9-402C-B3A2-E3BEBDDFDD4C}" type="presOf" srcId="{C24C23A7-8AE1-4332-9882-B3382DDC0168}" destId="{234CE41F-15AD-44AE-B807-623D2DE63C4B}" srcOrd="0" destOrd="9" presId="urn:microsoft.com/office/officeart/2005/8/layout/vList2"/>
    <dgm:cxn modelId="{38A4AFF8-1E03-4D00-AA1F-0A4BACA4432E}" type="presOf" srcId="{D6198B3F-CE2C-4195-B2F9-43AA7CB60B40}" destId="{234CE41F-15AD-44AE-B807-623D2DE63C4B}" srcOrd="0" destOrd="7" presId="urn:microsoft.com/office/officeart/2005/8/layout/vList2"/>
    <dgm:cxn modelId="{592BBC78-AD79-40EE-BB5F-C937DF946F97}" srcId="{AFB0BBB6-7753-41D1-B307-F68ABE5C6C94}" destId="{FADF1F80-161D-4570-B53C-1E98F0AE856A}" srcOrd="8" destOrd="0" parTransId="{D50D65F8-BF7E-430E-ABCE-ED66A1E5DA9C}" sibTransId="{707D1B50-DE20-4954-8C78-ED27F473912E}"/>
    <dgm:cxn modelId="{5B34C8A7-A8FD-4E4E-A0C4-5F90DE8BDDE2}" type="presOf" srcId="{FADF1F80-161D-4570-B53C-1E98F0AE856A}" destId="{234CE41F-15AD-44AE-B807-623D2DE63C4B}" srcOrd="0" destOrd="8" presId="urn:microsoft.com/office/officeart/2005/8/layout/vList2"/>
    <dgm:cxn modelId="{F5D7A29B-F64B-4A6E-BE35-6B0675A06FD2}" srcId="{AFB0BBB6-7753-41D1-B307-F68ABE5C6C94}" destId="{29EF782A-BF29-41CA-92DC-7FF48D2AA2A7}" srcOrd="1" destOrd="0" parTransId="{18D46222-C0F5-43C0-A8B1-259DBAFA2843}" sibTransId="{2A696B80-32BC-466F-87A6-6AF53157D8CD}"/>
    <dgm:cxn modelId="{00179059-6096-46D9-A7A9-0CA362895E61}" type="presOf" srcId="{AFB0BBB6-7753-41D1-B307-F68ABE5C6C94}" destId="{D31414E3-0637-4EFB-BC72-2AB110DBFCFE}" srcOrd="0" destOrd="0" presId="urn:microsoft.com/office/officeart/2005/8/layout/vList2"/>
    <dgm:cxn modelId="{463800E6-37E0-41A2-A474-52B00D7CA0D1}" type="presOf" srcId="{A36E096A-3B29-46AA-958C-BD2D4D6F98AA}" destId="{306905FF-0910-4EE5-9E04-DDBDB7EE8554}" srcOrd="0" destOrd="0" presId="urn:microsoft.com/office/officeart/2005/8/layout/vList2"/>
    <dgm:cxn modelId="{32231874-9730-4A3A-A982-2800DABAD2C8}" srcId="{AFB0BBB6-7753-41D1-B307-F68ABE5C6C94}" destId="{C7F7A029-1D2C-43E7-846A-A3334A457E8E}" srcOrd="0" destOrd="0" parTransId="{8BCE7BAB-DE13-47E5-B064-50A2904CB0D2}" sibTransId="{832DC8B1-A286-43CB-9713-23BC0B580067}"/>
    <dgm:cxn modelId="{31707041-A9E5-4354-92B8-7004EA030F82}" srcId="{AFB0BBB6-7753-41D1-B307-F68ABE5C6C94}" destId="{0CF88C3F-2ECF-4364-B27E-A81B96A6B58F}" srcOrd="3" destOrd="0" parTransId="{149A4903-BBE0-4EB8-A632-FD7821446B06}" sibTransId="{78488E88-889B-4D2E-A5F9-101E7FA05C8C}"/>
    <dgm:cxn modelId="{14B7E831-3270-49ED-8EE2-B0B0C47434A4}" srcId="{AFB0BBB6-7753-41D1-B307-F68ABE5C6C94}" destId="{D6198B3F-CE2C-4195-B2F9-43AA7CB60B40}" srcOrd="7" destOrd="0" parTransId="{683E7FE2-FF3A-416F-B5FF-FB0442C7D7AA}" sibTransId="{9A16B14C-CCE2-4579-872A-64A6D7070B3C}"/>
    <dgm:cxn modelId="{7B0A809C-0671-4305-AD60-92E47831C589}" type="presOf" srcId="{7A4622C6-41C0-4F17-BEA1-AEAE484C3820}" destId="{234CE41F-15AD-44AE-B807-623D2DE63C4B}" srcOrd="0" destOrd="2" presId="urn:microsoft.com/office/officeart/2005/8/layout/vList2"/>
    <dgm:cxn modelId="{05614754-6390-4FFE-8EA2-E8C1FC899D07}" srcId="{AFB0BBB6-7753-41D1-B307-F68ABE5C6C94}" destId="{C24C23A7-8AE1-4332-9882-B3382DDC0168}" srcOrd="9" destOrd="0" parTransId="{ACBE5740-24ED-466B-ADD3-DE54F1112597}" sibTransId="{1E90AB3A-95A1-4A36-BD4D-5B4A2A18D5FC}"/>
    <dgm:cxn modelId="{AE376CD9-4081-4D42-9B63-4F397F15E89F}" type="presOf" srcId="{C7F7A029-1D2C-43E7-846A-A3334A457E8E}" destId="{234CE41F-15AD-44AE-B807-623D2DE63C4B}" srcOrd="0" destOrd="0" presId="urn:microsoft.com/office/officeart/2005/8/layout/vList2"/>
    <dgm:cxn modelId="{A94665C1-E3F3-46EF-A48B-15FE1535065F}" type="presOf" srcId="{0CF88C3F-2ECF-4364-B27E-A81B96A6B58F}" destId="{234CE41F-15AD-44AE-B807-623D2DE63C4B}" srcOrd="0" destOrd="3" presId="urn:microsoft.com/office/officeart/2005/8/layout/vList2"/>
    <dgm:cxn modelId="{E98C5306-3CD2-4EB3-BBDB-B28A80B8A6F6}" type="presOf" srcId="{29EF782A-BF29-41CA-92DC-7FF48D2AA2A7}" destId="{234CE41F-15AD-44AE-B807-623D2DE63C4B}" srcOrd="0" destOrd="1" presId="urn:microsoft.com/office/officeart/2005/8/layout/vList2"/>
    <dgm:cxn modelId="{7808F681-935B-4541-8A41-318E007DA4A8}" srcId="{AFB0BBB6-7753-41D1-B307-F68ABE5C6C94}" destId="{AD4C5F83-F855-468A-888D-1FDAC5809F3F}" srcOrd="6" destOrd="0" parTransId="{04823661-9CAE-47AC-A39A-D08C544F41BE}" sibTransId="{72916A3A-5BD1-42F9-A438-F09DDE0082E5}"/>
    <dgm:cxn modelId="{574FC3D2-5E1D-4ABA-B48D-51A972C3CE3A}" srcId="{AFB0BBB6-7753-41D1-B307-F68ABE5C6C94}" destId="{AD66100F-E242-47BD-A39E-6A49247B993F}" srcOrd="5" destOrd="0" parTransId="{4AEDB51A-6F30-44C0-BBAA-E71DD39D163D}" sibTransId="{2895B076-9D55-40CE-BEF0-2974DDB2957E}"/>
    <dgm:cxn modelId="{05A6628A-BFFA-48E2-BB44-708ECCFDB601}" type="presParOf" srcId="{306905FF-0910-4EE5-9E04-DDBDB7EE8554}" destId="{D31414E3-0637-4EFB-BC72-2AB110DBFCFE}" srcOrd="0" destOrd="0" presId="urn:microsoft.com/office/officeart/2005/8/layout/vList2"/>
    <dgm:cxn modelId="{F04AAE99-5561-4EE7-A623-6FC4B20F8443}" type="presParOf" srcId="{306905FF-0910-4EE5-9E04-DDBDB7EE8554}" destId="{234CE41F-15AD-44AE-B807-623D2DE63C4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458907-54CD-4F58-885B-472175D1CB29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14994F0-330C-41BE-A9AE-04D29B6FE151}">
      <dgm:prSet phldrT="[Text]"/>
      <dgm:spPr/>
      <dgm:t>
        <a:bodyPr/>
        <a:lstStyle/>
        <a:p>
          <a:r>
            <a:rPr lang="en-US" dirty="0" smtClean="0"/>
            <a:t>BUSINESS UNDERSTANDING</a:t>
          </a:r>
          <a:endParaRPr lang="en-US" dirty="0"/>
        </a:p>
      </dgm:t>
    </dgm:pt>
    <dgm:pt modelId="{1000218A-FA0B-440E-BE5D-A0B9EF54F57A}" type="parTrans" cxnId="{9132BC63-C7A5-4229-8848-0425703DB352}">
      <dgm:prSet/>
      <dgm:spPr/>
      <dgm:t>
        <a:bodyPr/>
        <a:lstStyle/>
        <a:p>
          <a:endParaRPr lang="en-US"/>
        </a:p>
      </dgm:t>
    </dgm:pt>
    <dgm:pt modelId="{D02BA1B4-34DB-4C71-B4E7-2C34728E2942}" type="sibTrans" cxnId="{9132BC63-C7A5-4229-8848-0425703DB352}">
      <dgm:prSet/>
      <dgm:spPr/>
      <dgm:t>
        <a:bodyPr/>
        <a:lstStyle/>
        <a:p>
          <a:endParaRPr lang="en-US"/>
        </a:p>
      </dgm:t>
    </dgm:pt>
    <dgm:pt modelId="{BD9D92F9-9089-4CC4-B5BA-504D33935F94}">
      <dgm:prSet phldrT="[Text]"/>
      <dgm:spPr/>
      <dgm:t>
        <a:bodyPr/>
        <a:lstStyle/>
        <a:p>
          <a:r>
            <a:rPr lang="en-US" dirty="0" smtClean="0"/>
            <a:t>DATA CLEANING</a:t>
          </a:r>
          <a:endParaRPr lang="en-US" dirty="0"/>
        </a:p>
      </dgm:t>
    </dgm:pt>
    <dgm:pt modelId="{157BFE85-0066-444E-BFB9-FE6292263207}" type="parTrans" cxnId="{8A5E779C-CF76-45E7-A5F4-3A2825C54E9F}">
      <dgm:prSet/>
      <dgm:spPr/>
      <dgm:t>
        <a:bodyPr/>
        <a:lstStyle/>
        <a:p>
          <a:endParaRPr lang="en-US"/>
        </a:p>
      </dgm:t>
    </dgm:pt>
    <dgm:pt modelId="{8F093FAF-261E-486B-A20A-5B7857565D66}" type="sibTrans" cxnId="{8A5E779C-CF76-45E7-A5F4-3A2825C54E9F}">
      <dgm:prSet/>
      <dgm:spPr/>
      <dgm:t>
        <a:bodyPr/>
        <a:lstStyle/>
        <a:p>
          <a:endParaRPr lang="en-US"/>
        </a:p>
      </dgm:t>
    </dgm:pt>
    <dgm:pt modelId="{FB5FC8AD-CBEC-4D27-AAC2-2C5252AA376E}">
      <dgm:prSet phldrT="[Text]"/>
      <dgm:spPr/>
      <dgm:t>
        <a:bodyPr/>
        <a:lstStyle/>
        <a:p>
          <a:r>
            <a:rPr lang="en-US" dirty="0" smtClean="0"/>
            <a:t>EXPLORATORY ANALYSIS OF DATA</a:t>
          </a:r>
          <a:endParaRPr lang="en-US" dirty="0"/>
        </a:p>
      </dgm:t>
    </dgm:pt>
    <dgm:pt modelId="{945DBC1A-829B-41B0-92C7-69BB0EB2F5CB}" type="parTrans" cxnId="{B42A6FEE-D3CC-411C-A49A-D9FECC0F3EA8}">
      <dgm:prSet/>
      <dgm:spPr/>
      <dgm:t>
        <a:bodyPr/>
        <a:lstStyle/>
        <a:p>
          <a:endParaRPr lang="en-US"/>
        </a:p>
      </dgm:t>
    </dgm:pt>
    <dgm:pt modelId="{83DF5EAE-777E-4237-8E44-BDE3DBCD2451}" type="sibTrans" cxnId="{B42A6FEE-D3CC-411C-A49A-D9FECC0F3EA8}">
      <dgm:prSet/>
      <dgm:spPr/>
      <dgm:t>
        <a:bodyPr/>
        <a:lstStyle/>
        <a:p>
          <a:endParaRPr lang="en-US"/>
        </a:p>
      </dgm:t>
    </dgm:pt>
    <dgm:pt modelId="{2FEBF2FF-6271-43D8-944A-E256F69C0F10}">
      <dgm:prSet/>
      <dgm:spPr/>
      <dgm:t>
        <a:bodyPr/>
        <a:lstStyle/>
        <a:p>
          <a:r>
            <a:rPr lang="en-US" dirty="0" smtClean="0"/>
            <a:t>TIME SERIES ANALYSIS &amp; FORECASTING</a:t>
          </a:r>
          <a:endParaRPr lang="en-US" dirty="0"/>
        </a:p>
      </dgm:t>
    </dgm:pt>
    <dgm:pt modelId="{8F06D94B-CC2A-4570-9841-524E3E7DDC4A}" type="parTrans" cxnId="{03EE5789-C756-46EF-A12F-9EF71BAF8AB8}">
      <dgm:prSet/>
      <dgm:spPr/>
      <dgm:t>
        <a:bodyPr/>
        <a:lstStyle/>
        <a:p>
          <a:endParaRPr lang="en-US"/>
        </a:p>
      </dgm:t>
    </dgm:pt>
    <dgm:pt modelId="{3041CB6C-D933-42CC-9EB4-9956CA6C2EBF}" type="sibTrans" cxnId="{03EE5789-C756-46EF-A12F-9EF71BAF8AB8}">
      <dgm:prSet/>
      <dgm:spPr/>
      <dgm:t>
        <a:bodyPr/>
        <a:lstStyle/>
        <a:p>
          <a:endParaRPr lang="en-US"/>
        </a:p>
      </dgm:t>
    </dgm:pt>
    <dgm:pt modelId="{CCB808E2-AE4E-4698-A688-CD409CB62BFA}">
      <dgm:prSet/>
      <dgm:spPr/>
      <dgm:t>
        <a:bodyPr/>
        <a:lstStyle/>
        <a:p>
          <a:r>
            <a:rPr lang="en-US" dirty="0" smtClean="0"/>
            <a:t>SOLUTIONS</a:t>
          </a:r>
          <a:endParaRPr lang="en-US" dirty="0"/>
        </a:p>
      </dgm:t>
    </dgm:pt>
    <dgm:pt modelId="{2FB94495-09F5-4C19-898D-265655F9B9E9}" type="parTrans" cxnId="{D0E9FAF5-3F0C-4549-81E8-4B60B24732CA}">
      <dgm:prSet/>
      <dgm:spPr/>
      <dgm:t>
        <a:bodyPr/>
        <a:lstStyle/>
        <a:p>
          <a:endParaRPr lang="en-US"/>
        </a:p>
      </dgm:t>
    </dgm:pt>
    <dgm:pt modelId="{CB18E35C-C4E6-4E34-B3D1-96B1BE493C0A}" type="sibTrans" cxnId="{D0E9FAF5-3F0C-4549-81E8-4B60B24732CA}">
      <dgm:prSet/>
      <dgm:spPr/>
      <dgm:t>
        <a:bodyPr/>
        <a:lstStyle/>
        <a:p>
          <a:endParaRPr lang="en-US"/>
        </a:p>
      </dgm:t>
    </dgm:pt>
    <dgm:pt modelId="{F4DCA692-81EB-4D87-8730-35532775ACCD}" type="pres">
      <dgm:prSet presAssocID="{CD458907-54CD-4F58-885B-472175D1CB2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A5441F-C33C-434E-9F1D-52653BB39BCA}" type="pres">
      <dgm:prSet presAssocID="{CD458907-54CD-4F58-885B-472175D1CB29}" presName="dummyMaxCanvas" presStyleCnt="0">
        <dgm:presLayoutVars/>
      </dgm:prSet>
      <dgm:spPr/>
    </dgm:pt>
    <dgm:pt modelId="{B2AD1D60-3C86-4035-978A-E0391EF09531}" type="pres">
      <dgm:prSet presAssocID="{CD458907-54CD-4F58-885B-472175D1CB29}" presName="FiveNodes_1" presStyleLbl="node1" presStyleIdx="0" presStyleCnt="5" custLinFactNeighborX="-111" custLinFactNeighborY="-1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D899C-CC7C-4ADC-A30B-7C40C7BC3806}" type="pres">
      <dgm:prSet presAssocID="{CD458907-54CD-4F58-885B-472175D1CB2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C86251-6E61-4C98-BF40-2A6228DFEC3A}" type="pres">
      <dgm:prSet presAssocID="{CD458907-54CD-4F58-885B-472175D1CB2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E0D28-2471-4E69-B100-C9A0647222D8}" type="pres">
      <dgm:prSet presAssocID="{CD458907-54CD-4F58-885B-472175D1CB2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99C03-61B1-4314-9BFA-17804E09A969}" type="pres">
      <dgm:prSet presAssocID="{CD458907-54CD-4F58-885B-472175D1CB2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D8822-4AE5-40F7-90DB-552FD81E055E}" type="pres">
      <dgm:prSet presAssocID="{CD458907-54CD-4F58-885B-472175D1CB2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72626-43F6-48FE-9D24-567868F2F70C}" type="pres">
      <dgm:prSet presAssocID="{CD458907-54CD-4F58-885B-472175D1CB2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02168-DBF6-47F6-BD72-21DA7F28B252}" type="pres">
      <dgm:prSet presAssocID="{CD458907-54CD-4F58-885B-472175D1CB2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0FB418-0697-4845-97AC-5EE7E64482B9}" type="pres">
      <dgm:prSet presAssocID="{CD458907-54CD-4F58-885B-472175D1CB2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558EE-B4BA-429C-BB5C-8D7C840BFF26}" type="pres">
      <dgm:prSet presAssocID="{CD458907-54CD-4F58-885B-472175D1CB2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6DBCC-298C-4850-8902-6186F9AEB656}" type="pres">
      <dgm:prSet presAssocID="{CD458907-54CD-4F58-885B-472175D1CB2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0B4F4-5CAC-4E35-B876-CEB80A91C1F3}" type="pres">
      <dgm:prSet presAssocID="{CD458907-54CD-4F58-885B-472175D1CB2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EA180-42E6-416F-8337-153167770F73}" type="pres">
      <dgm:prSet presAssocID="{CD458907-54CD-4F58-885B-472175D1CB2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6368D6-E402-44B6-9698-ED3C11511A77}" type="pres">
      <dgm:prSet presAssocID="{CD458907-54CD-4F58-885B-472175D1CB2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E9FAF5-3F0C-4549-81E8-4B60B24732CA}" srcId="{CD458907-54CD-4F58-885B-472175D1CB29}" destId="{CCB808E2-AE4E-4698-A688-CD409CB62BFA}" srcOrd="4" destOrd="0" parTransId="{2FB94495-09F5-4C19-898D-265655F9B9E9}" sibTransId="{CB18E35C-C4E6-4E34-B3D1-96B1BE493C0A}"/>
    <dgm:cxn modelId="{8A5E779C-CF76-45E7-A5F4-3A2825C54E9F}" srcId="{CD458907-54CD-4F58-885B-472175D1CB29}" destId="{BD9D92F9-9089-4CC4-B5BA-504D33935F94}" srcOrd="1" destOrd="0" parTransId="{157BFE85-0066-444E-BFB9-FE6292263207}" sibTransId="{8F093FAF-261E-486B-A20A-5B7857565D66}"/>
    <dgm:cxn modelId="{E7292A38-0EC6-49FB-B12C-5F66886E07D4}" type="presOf" srcId="{D02BA1B4-34DB-4C71-B4E7-2C34728E2942}" destId="{37CD8822-4AE5-40F7-90DB-552FD81E055E}" srcOrd="0" destOrd="0" presId="urn:microsoft.com/office/officeart/2005/8/layout/vProcess5"/>
    <dgm:cxn modelId="{2293CBB9-D47B-4F6E-94A6-2428C9C47349}" type="presOf" srcId="{8F093FAF-261E-486B-A20A-5B7857565D66}" destId="{E9972626-43F6-48FE-9D24-567868F2F70C}" srcOrd="0" destOrd="0" presId="urn:microsoft.com/office/officeart/2005/8/layout/vProcess5"/>
    <dgm:cxn modelId="{9132BC63-C7A5-4229-8848-0425703DB352}" srcId="{CD458907-54CD-4F58-885B-472175D1CB29}" destId="{514994F0-330C-41BE-A9AE-04D29B6FE151}" srcOrd="0" destOrd="0" parTransId="{1000218A-FA0B-440E-BE5D-A0B9EF54F57A}" sibTransId="{D02BA1B4-34DB-4C71-B4E7-2C34728E2942}"/>
    <dgm:cxn modelId="{ABD957AC-B986-4889-99EF-2D168EFB67C3}" type="presOf" srcId="{2FEBF2FF-6271-43D8-944A-E256F69C0F10}" destId="{882E0D28-2471-4E69-B100-C9A0647222D8}" srcOrd="0" destOrd="0" presId="urn:microsoft.com/office/officeart/2005/8/layout/vProcess5"/>
    <dgm:cxn modelId="{E557A9F7-B8D1-4A64-927C-27186EABB4E0}" type="presOf" srcId="{514994F0-330C-41BE-A9AE-04D29B6FE151}" destId="{B2AD1D60-3C86-4035-978A-E0391EF09531}" srcOrd="0" destOrd="0" presId="urn:microsoft.com/office/officeart/2005/8/layout/vProcess5"/>
    <dgm:cxn modelId="{645D9EF5-049F-4F24-B2FA-2C535BA7ABEF}" type="presOf" srcId="{BD9D92F9-9089-4CC4-B5BA-504D33935F94}" destId="{D236DBCC-298C-4850-8902-6186F9AEB656}" srcOrd="1" destOrd="0" presId="urn:microsoft.com/office/officeart/2005/8/layout/vProcess5"/>
    <dgm:cxn modelId="{F7F0F7C2-B4F9-4759-B4A2-19319B2E0950}" type="presOf" srcId="{FB5FC8AD-CBEC-4D27-AAC2-2C5252AA376E}" destId="{19D0B4F4-5CAC-4E35-B876-CEB80A91C1F3}" srcOrd="1" destOrd="0" presId="urn:microsoft.com/office/officeart/2005/8/layout/vProcess5"/>
    <dgm:cxn modelId="{182B8B66-9CC3-46A2-BADF-B1F7577942DF}" type="presOf" srcId="{FB5FC8AD-CBEC-4D27-AAC2-2C5252AA376E}" destId="{8AC86251-6E61-4C98-BF40-2A6228DFEC3A}" srcOrd="0" destOrd="0" presId="urn:microsoft.com/office/officeart/2005/8/layout/vProcess5"/>
    <dgm:cxn modelId="{1107EFB0-03FA-4242-AF0C-1AA7F8BF1EFD}" type="presOf" srcId="{BD9D92F9-9089-4CC4-B5BA-504D33935F94}" destId="{61CD899C-CC7C-4ADC-A30B-7C40C7BC3806}" srcOrd="0" destOrd="0" presId="urn:microsoft.com/office/officeart/2005/8/layout/vProcess5"/>
    <dgm:cxn modelId="{B0CCCDFC-C72A-469F-9E1B-1BFCC5525BE3}" type="presOf" srcId="{CD458907-54CD-4F58-885B-472175D1CB29}" destId="{F4DCA692-81EB-4D87-8730-35532775ACCD}" srcOrd="0" destOrd="0" presId="urn:microsoft.com/office/officeart/2005/8/layout/vProcess5"/>
    <dgm:cxn modelId="{59590358-8BD8-44DC-B99C-E9053F8A67E3}" type="presOf" srcId="{CCB808E2-AE4E-4698-A688-CD409CB62BFA}" destId="{F0A99C03-61B1-4314-9BFA-17804E09A969}" srcOrd="0" destOrd="0" presId="urn:microsoft.com/office/officeart/2005/8/layout/vProcess5"/>
    <dgm:cxn modelId="{4E012B85-EC16-4E60-8756-58A0897954A8}" type="presOf" srcId="{2FEBF2FF-6271-43D8-944A-E256F69C0F10}" destId="{BDBEA180-42E6-416F-8337-153167770F73}" srcOrd="1" destOrd="0" presId="urn:microsoft.com/office/officeart/2005/8/layout/vProcess5"/>
    <dgm:cxn modelId="{EFD79254-6AF2-4C4D-9FAE-81C163B1D605}" type="presOf" srcId="{3041CB6C-D933-42CC-9EB4-9956CA6C2EBF}" destId="{8C0FB418-0697-4845-97AC-5EE7E64482B9}" srcOrd="0" destOrd="0" presId="urn:microsoft.com/office/officeart/2005/8/layout/vProcess5"/>
    <dgm:cxn modelId="{03EE5789-C756-46EF-A12F-9EF71BAF8AB8}" srcId="{CD458907-54CD-4F58-885B-472175D1CB29}" destId="{2FEBF2FF-6271-43D8-944A-E256F69C0F10}" srcOrd="3" destOrd="0" parTransId="{8F06D94B-CC2A-4570-9841-524E3E7DDC4A}" sibTransId="{3041CB6C-D933-42CC-9EB4-9956CA6C2EBF}"/>
    <dgm:cxn modelId="{A768BFAC-2D20-4ADE-BDD3-A799DD8E32D5}" type="presOf" srcId="{83DF5EAE-777E-4237-8E44-BDE3DBCD2451}" destId="{F1102168-DBF6-47F6-BD72-21DA7F28B252}" srcOrd="0" destOrd="0" presId="urn:microsoft.com/office/officeart/2005/8/layout/vProcess5"/>
    <dgm:cxn modelId="{B42A6FEE-D3CC-411C-A49A-D9FECC0F3EA8}" srcId="{CD458907-54CD-4F58-885B-472175D1CB29}" destId="{FB5FC8AD-CBEC-4D27-AAC2-2C5252AA376E}" srcOrd="2" destOrd="0" parTransId="{945DBC1A-829B-41B0-92C7-69BB0EB2F5CB}" sibTransId="{83DF5EAE-777E-4237-8E44-BDE3DBCD2451}"/>
    <dgm:cxn modelId="{0C3F5689-213C-4C84-B3E4-DE01B89267A4}" type="presOf" srcId="{CCB808E2-AE4E-4698-A688-CD409CB62BFA}" destId="{F26368D6-E402-44B6-9698-ED3C11511A77}" srcOrd="1" destOrd="0" presId="urn:microsoft.com/office/officeart/2005/8/layout/vProcess5"/>
    <dgm:cxn modelId="{F72508CC-49E9-42E7-A32F-F1A5AE8DCDAE}" type="presOf" srcId="{514994F0-330C-41BE-A9AE-04D29B6FE151}" destId="{3B8558EE-B4BA-429C-BB5C-8D7C840BFF26}" srcOrd="1" destOrd="0" presId="urn:microsoft.com/office/officeart/2005/8/layout/vProcess5"/>
    <dgm:cxn modelId="{5CB69A24-AF32-43F7-A442-BCA508A1FC8E}" type="presParOf" srcId="{F4DCA692-81EB-4D87-8730-35532775ACCD}" destId="{A8A5441F-C33C-434E-9F1D-52653BB39BCA}" srcOrd="0" destOrd="0" presId="urn:microsoft.com/office/officeart/2005/8/layout/vProcess5"/>
    <dgm:cxn modelId="{68459BB3-99D1-4D9A-95AF-819F4E207B22}" type="presParOf" srcId="{F4DCA692-81EB-4D87-8730-35532775ACCD}" destId="{B2AD1D60-3C86-4035-978A-E0391EF09531}" srcOrd="1" destOrd="0" presId="urn:microsoft.com/office/officeart/2005/8/layout/vProcess5"/>
    <dgm:cxn modelId="{0D54CE7E-A6BD-4432-8131-92734BEBD402}" type="presParOf" srcId="{F4DCA692-81EB-4D87-8730-35532775ACCD}" destId="{61CD899C-CC7C-4ADC-A30B-7C40C7BC3806}" srcOrd="2" destOrd="0" presId="urn:microsoft.com/office/officeart/2005/8/layout/vProcess5"/>
    <dgm:cxn modelId="{663310CB-6380-4BD2-9940-C8F006041C6C}" type="presParOf" srcId="{F4DCA692-81EB-4D87-8730-35532775ACCD}" destId="{8AC86251-6E61-4C98-BF40-2A6228DFEC3A}" srcOrd="3" destOrd="0" presId="urn:microsoft.com/office/officeart/2005/8/layout/vProcess5"/>
    <dgm:cxn modelId="{4388DFC5-2631-40DB-AC92-75EE7DAB74D9}" type="presParOf" srcId="{F4DCA692-81EB-4D87-8730-35532775ACCD}" destId="{882E0D28-2471-4E69-B100-C9A0647222D8}" srcOrd="4" destOrd="0" presId="urn:microsoft.com/office/officeart/2005/8/layout/vProcess5"/>
    <dgm:cxn modelId="{2C14F47E-024F-4728-A8F0-1EE68C47064D}" type="presParOf" srcId="{F4DCA692-81EB-4D87-8730-35532775ACCD}" destId="{F0A99C03-61B1-4314-9BFA-17804E09A969}" srcOrd="5" destOrd="0" presId="urn:microsoft.com/office/officeart/2005/8/layout/vProcess5"/>
    <dgm:cxn modelId="{6FF4639C-C1EB-45E5-9D8F-1AA5285DD196}" type="presParOf" srcId="{F4DCA692-81EB-4D87-8730-35532775ACCD}" destId="{37CD8822-4AE5-40F7-90DB-552FD81E055E}" srcOrd="6" destOrd="0" presId="urn:microsoft.com/office/officeart/2005/8/layout/vProcess5"/>
    <dgm:cxn modelId="{AB4979B7-8968-4E97-9E44-C1A1C169506C}" type="presParOf" srcId="{F4DCA692-81EB-4D87-8730-35532775ACCD}" destId="{E9972626-43F6-48FE-9D24-567868F2F70C}" srcOrd="7" destOrd="0" presId="urn:microsoft.com/office/officeart/2005/8/layout/vProcess5"/>
    <dgm:cxn modelId="{52301FFA-939C-4C27-B176-49DECA660582}" type="presParOf" srcId="{F4DCA692-81EB-4D87-8730-35532775ACCD}" destId="{F1102168-DBF6-47F6-BD72-21DA7F28B252}" srcOrd="8" destOrd="0" presId="urn:microsoft.com/office/officeart/2005/8/layout/vProcess5"/>
    <dgm:cxn modelId="{E9185991-0FB2-4512-96DF-6054100F1819}" type="presParOf" srcId="{F4DCA692-81EB-4D87-8730-35532775ACCD}" destId="{8C0FB418-0697-4845-97AC-5EE7E64482B9}" srcOrd="9" destOrd="0" presId="urn:microsoft.com/office/officeart/2005/8/layout/vProcess5"/>
    <dgm:cxn modelId="{D0DF08C2-DF51-4E84-83E1-D95B884B909B}" type="presParOf" srcId="{F4DCA692-81EB-4D87-8730-35532775ACCD}" destId="{3B8558EE-B4BA-429C-BB5C-8D7C840BFF26}" srcOrd="10" destOrd="0" presId="urn:microsoft.com/office/officeart/2005/8/layout/vProcess5"/>
    <dgm:cxn modelId="{9231400B-D184-4C40-B490-4381F9FFFFB8}" type="presParOf" srcId="{F4DCA692-81EB-4D87-8730-35532775ACCD}" destId="{D236DBCC-298C-4850-8902-6186F9AEB656}" srcOrd="11" destOrd="0" presId="urn:microsoft.com/office/officeart/2005/8/layout/vProcess5"/>
    <dgm:cxn modelId="{8ED43A35-48CC-4F1E-8831-ACD980A31552}" type="presParOf" srcId="{F4DCA692-81EB-4D87-8730-35532775ACCD}" destId="{19D0B4F4-5CAC-4E35-B876-CEB80A91C1F3}" srcOrd="12" destOrd="0" presId="urn:microsoft.com/office/officeart/2005/8/layout/vProcess5"/>
    <dgm:cxn modelId="{556133F2-B072-4B1B-A2B7-4B55666FBF12}" type="presParOf" srcId="{F4DCA692-81EB-4D87-8730-35532775ACCD}" destId="{BDBEA180-42E6-416F-8337-153167770F73}" srcOrd="13" destOrd="0" presId="urn:microsoft.com/office/officeart/2005/8/layout/vProcess5"/>
    <dgm:cxn modelId="{AFAA4E45-6522-4FF7-A770-3B0FCD26AD09}" type="presParOf" srcId="{F4DCA692-81EB-4D87-8730-35532775ACCD}" destId="{F26368D6-E402-44B6-9698-ED3C11511A7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2BD03C-74FF-4C02-B700-F4137D727062}" type="doc">
      <dgm:prSet loTypeId="urn:microsoft.com/office/officeart/2005/8/layout/process4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19853F7-47EC-420F-A049-2BE602FA0102}">
      <dgm:prSet phldrT="[Text]"/>
      <dgm:spPr/>
      <dgm:t>
        <a:bodyPr/>
        <a:lstStyle/>
        <a:p>
          <a:r>
            <a:rPr lang="en-US" dirty="0" smtClean="0"/>
            <a:t>TOTAL CUSTOMERS</a:t>
          </a:r>
          <a:endParaRPr lang="en-US" dirty="0"/>
        </a:p>
      </dgm:t>
    </dgm:pt>
    <dgm:pt modelId="{641CD151-63A7-4DBE-B917-AC893E804AB2}" type="parTrans" cxnId="{8446A7D7-7FE5-4AEA-AECD-0A48CCD5DEDC}">
      <dgm:prSet/>
      <dgm:spPr/>
      <dgm:t>
        <a:bodyPr/>
        <a:lstStyle/>
        <a:p>
          <a:endParaRPr lang="en-US"/>
        </a:p>
      </dgm:t>
    </dgm:pt>
    <dgm:pt modelId="{9645633F-E60A-475A-981C-5B3BD8C5BAE0}" type="sibTrans" cxnId="{8446A7D7-7FE5-4AEA-AECD-0A48CCD5DEDC}">
      <dgm:prSet/>
      <dgm:spPr/>
      <dgm:t>
        <a:bodyPr/>
        <a:lstStyle/>
        <a:p>
          <a:endParaRPr lang="en-US"/>
        </a:p>
      </dgm:t>
    </dgm:pt>
    <dgm:pt modelId="{B7874D09-3883-4C2E-A726-9B8A1AC20A48}">
      <dgm:prSet phldrT="[Text]"/>
      <dgm:spPr/>
      <dgm:t>
        <a:bodyPr/>
        <a:lstStyle/>
        <a:p>
          <a:r>
            <a:rPr lang="en-US" dirty="0" smtClean="0"/>
            <a:t>626.3K</a:t>
          </a:r>
          <a:endParaRPr lang="en-US" dirty="0"/>
        </a:p>
      </dgm:t>
    </dgm:pt>
    <dgm:pt modelId="{9DC6F6C3-9ECB-4813-9E7A-E124F7B8E7A7}" type="parTrans" cxnId="{5243D6B0-CC69-405B-AE62-D2747E16C885}">
      <dgm:prSet/>
      <dgm:spPr/>
      <dgm:t>
        <a:bodyPr/>
        <a:lstStyle/>
        <a:p>
          <a:endParaRPr lang="en-US"/>
        </a:p>
      </dgm:t>
    </dgm:pt>
    <dgm:pt modelId="{F4762B4D-8E9C-426B-9A48-7C402E3393C4}" type="sibTrans" cxnId="{5243D6B0-CC69-405B-AE62-D2747E16C885}">
      <dgm:prSet/>
      <dgm:spPr/>
      <dgm:t>
        <a:bodyPr/>
        <a:lstStyle/>
        <a:p>
          <a:endParaRPr lang="en-US"/>
        </a:p>
      </dgm:t>
    </dgm:pt>
    <dgm:pt modelId="{EA05A400-6960-4063-9ECA-AA364551ECB1}">
      <dgm:prSet phldrT="[Text]"/>
      <dgm:spPr/>
      <dgm:t>
        <a:bodyPr/>
        <a:lstStyle/>
        <a:p>
          <a:r>
            <a:rPr lang="en-US" dirty="0" smtClean="0"/>
            <a:t>PURCHASES</a:t>
          </a:r>
          <a:endParaRPr lang="en-US" dirty="0"/>
        </a:p>
      </dgm:t>
    </dgm:pt>
    <dgm:pt modelId="{9EC76327-C53E-4184-BEFA-A220549C5AF2}" type="parTrans" cxnId="{ABBD446A-87AA-4089-A7AF-0B44E6E45BA9}">
      <dgm:prSet/>
      <dgm:spPr/>
      <dgm:t>
        <a:bodyPr/>
        <a:lstStyle/>
        <a:p>
          <a:endParaRPr lang="en-US"/>
        </a:p>
      </dgm:t>
    </dgm:pt>
    <dgm:pt modelId="{B449FF56-A180-44FB-8EF2-AAE0C091F86C}" type="sibTrans" cxnId="{ABBD446A-87AA-4089-A7AF-0B44E6E45BA9}">
      <dgm:prSet/>
      <dgm:spPr/>
      <dgm:t>
        <a:bodyPr/>
        <a:lstStyle/>
        <a:p>
          <a:endParaRPr lang="en-US"/>
        </a:p>
      </dgm:t>
    </dgm:pt>
    <dgm:pt modelId="{B95130C7-EE32-4A96-B13E-666060BB6825}">
      <dgm:prSet phldrT="[Text]"/>
      <dgm:spPr/>
      <dgm:t>
        <a:bodyPr/>
        <a:lstStyle/>
        <a:p>
          <a:r>
            <a:rPr lang="en-US" dirty="0" smtClean="0"/>
            <a:t>2m</a:t>
          </a:r>
          <a:endParaRPr lang="en-US" dirty="0"/>
        </a:p>
      </dgm:t>
    </dgm:pt>
    <dgm:pt modelId="{BAA9A0E3-F441-476E-AAFA-3C64CF6ABA56}" type="parTrans" cxnId="{31B7CE08-BF9B-4421-9B6E-26C18E31C1A2}">
      <dgm:prSet/>
      <dgm:spPr/>
      <dgm:t>
        <a:bodyPr/>
        <a:lstStyle/>
        <a:p>
          <a:endParaRPr lang="en-US"/>
        </a:p>
      </dgm:t>
    </dgm:pt>
    <dgm:pt modelId="{B397C54F-1E6F-492B-A1AC-5F1965E64629}" type="sibTrans" cxnId="{31B7CE08-BF9B-4421-9B6E-26C18E31C1A2}">
      <dgm:prSet/>
      <dgm:spPr/>
      <dgm:t>
        <a:bodyPr/>
        <a:lstStyle/>
        <a:p>
          <a:endParaRPr lang="en-US"/>
        </a:p>
      </dgm:t>
    </dgm:pt>
    <dgm:pt modelId="{545E6DE0-8D9A-445F-BB0B-8F4419C9CFD6}">
      <dgm:prSet phldrT="[Text]"/>
      <dgm:spPr/>
      <dgm:t>
        <a:bodyPr/>
        <a:lstStyle/>
        <a:p>
          <a:r>
            <a:rPr lang="en-US" dirty="0" smtClean="0"/>
            <a:t>REVENUE GENERATED</a:t>
          </a:r>
          <a:endParaRPr lang="en-US" dirty="0"/>
        </a:p>
      </dgm:t>
    </dgm:pt>
    <dgm:pt modelId="{F8D31253-336E-49CC-9225-61AFC11D45F2}" type="parTrans" cxnId="{D4758A42-BE63-41A5-ABCA-A737C3AE0A6B}">
      <dgm:prSet/>
      <dgm:spPr/>
      <dgm:t>
        <a:bodyPr/>
        <a:lstStyle/>
        <a:p>
          <a:endParaRPr lang="en-US"/>
        </a:p>
      </dgm:t>
    </dgm:pt>
    <dgm:pt modelId="{019BD6A7-B204-4C56-9434-53E8EFFA2057}" type="sibTrans" cxnId="{D4758A42-BE63-41A5-ABCA-A737C3AE0A6B}">
      <dgm:prSet/>
      <dgm:spPr/>
      <dgm:t>
        <a:bodyPr/>
        <a:lstStyle/>
        <a:p>
          <a:endParaRPr lang="en-US"/>
        </a:p>
      </dgm:t>
    </dgm:pt>
    <dgm:pt modelId="{E5F2C653-DB7A-4BD4-97BE-C6D1C7CD6CC6}">
      <dgm:prSet phldrT="[Text]"/>
      <dgm:spPr/>
      <dgm:t>
        <a:bodyPr/>
        <a:lstStyle/>
        <a:p>
          <a:r>
            <a:rPr lang="en-US" dirty="0" smtClean="0"/>
            <a:t>229.8m</a:t>
          </a:r>
          <a:endParaRPr lang="en-US" dirty="0"/>
        </a:p>
      </dgm:t>
    </dgm:pt>
    <dgm:pt modelId="{13E92ADC-6F4B-4594-B957-A828D8CE30BB}" type="parTrans" cxnId="{CD5BB576-34FD-4FAE-968A-3DAE5516509D}">
      <dgm:prSet/>
      <dgm:spPr/>
      <dgm:t>
        <a:bodyPr/>
        <a:lstStyle/>
        <a:p>
          <a:endParaRPr lang="en-US"/>
        </a:p>
      </dgm:t>
    </dgm:pt>
    <dgm:pt modelId="{9DFA892E-B458-40E1-948C-F55CF9E1C353}" type="sibTrans" cxnId="{CD5BB576-34FD-4FAE-968A-3DAE5516509D}">
      <dgm:prSet/>
      <dgm:spPr/>
      <dgm:t>
        <a:bodyPr/>
        <a:lstStyle/>
        <a:p>
          <a:endParaRPr lang="en-US"/>
        </a:p>
      </dgm:t>
    </dgm:pt>
    <dgm:pt modelId="{BCDAD655-5CCF-43F4-99A2-11651650C8A9}" type="pres">
      <dgm:prSet presAssocID="{172BD03C-74FF-4C02-B700-F4137D7270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4EEE8A-7012-4635-9FE0-A658825AA6E2}" type="pres">
      <dgm:prSet presAssocID="{545E6DE0-8D9A-445F-BB0B-8F4419C9CFD6}" presName="boxAndChildren" presStyleCnt="0"/>
      <dgm:spPr/>
    </dgm:pt>
    <dgm:pt modelId="{AA447799-0A91-4542-AA51-5819011975D8}" type="pres">
      <dgm:prSet presAssocID="{545E6DE0-8D9A-445F-BB0B-8F4419C9CFD6}" presName="parentTextBox" presStyleLbl="node1" presStyleIdx="0" presStyleCnt="3"/>
      <dgm:spPr/>
      <dgm:t>
        <a:bodyPr/>
        <a:lstStyle/>
        <a:p>
          <a:endParaRPr lang="en-US"/>
        </a:p>
      </dgm:t>
    </dgm:pt>
    <dgm:pt modelId="{A22C3F7E-EBDD-4BE0-9F08-3CAB232CAA68}" type="pres">
      <dgm:prSet presAssocID="{545E6DE0-8D9A-445F-BB0B-8F4419C9CFD6}" presName="entireBox" presStyleLbl="node1" presStyleIdx="0" presStyleCnt="3"/>
      <dgm:spPr/>
      <dgm:t>
        <a:bodyPr/>
        <a:lstStyle/>
        <a:p>
          <a:endParaRPr lang="en-US"/>
        </a:p>
      </dgm:t>
    </dgm:pt>
    <dgm:pt modelId="{50F121EF-60EC-482F-9B5F-2039B88B469F}" type="pres">
      <dgm:prSet presAssocID="{545E6DE0-8D9A-445F-BB0B-8F4419C9CFD6}" presName="descendantBox" presStyleCnt="0"/>
      <dgm:spPr/>
    </dgm:pt>
    <dgm:pt modelId="{31FD28FB-609E-4336-9388-7DA0D035BA41}" type="pres">
      <dgm:prSet presAssocID="{E5F2C653-DB7A-4BD4-97BE-C6D1C7CD6CC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94388-34C8-4F89-ADD4-03E00BD03240}" type="pres">
      <dgm:prSet presAssocID="{B449FF56-A180-44FB-8EF2-AAE0C091F86C}" presName="sp" presStyleCnt="0"/>
      <dgm:spPr/>
    </dgm:pt>
    <dgm:pt modelId="{857B2CD6-1329-4E8E-9500-9AFDD5FD2646}" type="pres">
      <dgm:prSet presAssocID="{EA05A400-6960-4063-9ECA-AA364551ECB1}" presName="arrowAndChildren" presStyleCnt="0"/>
      <dgm:spPr/>
    </dgm:pt>
    <dgm:pt modelId="{8A18D000-6480-4EF4-A34C-1E7D606AA7B6}" type="pres">
      <dgm:prSet presAssocID="{EA05A400-6960-4063-9ECA-AA364551ECB1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B722577-EB80-46F3-A8EE-607DC2110E58}" type="pres">
      <dgm:prSet presAssocID="{EA05A400-6960-4063-9ECA-AA364551ECB1}" presName="arrow" presStyleLbl="node1" presStyleIdx="1" presStyleCnt="3"/>
      <dgm:spPr/>
      <dgm:t>
        <a:bodyPr/>
        <a:lstStyle/>
        <a:p>
          <a:endParaRPr lang="en-US"/>
        </a:p>
      </dgm:t>
    </dgm:pt>
    <dgm:pt modelId="{C687AB8A-DDC2-4819-B22A-1767DE1B80D4}" type="pres">
      <dgm:prSet presAssocID="{EA05A400-6960-4063-9ECA-AA364551ECB1}" presName="descendantArrow" presStyleCnt="0"/>
      <dgm:spPr/>
    </dgm:pt>
    <dgm:pt modelId="{4A28AF08-C873-4CF3-9FC0-D45A7C1C335A}" type="pres">
      <dgm:prSet presAssocID="{B95130C7-EE32-4A96-B13E-666060BB6825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629E9-F713-4055-990F-A641A4970BAF}" type="pres">
      <dgm:prSet presAssocID="{9645633F-E60A-475A-981C-5B3BD8C5BAE0}" presName="sp" presStyleCnt="0"/>
      <dgm:spPr/>
    </dgm:pt>
    <dgm:pt modelId="{F4FE3EBF-85EC-4C7C-9579-256E92AB5DFC}" type="pres">
      <dgm:prSet presAssocID="{919853F7-47EC-420F-A049-2BE602FA0102}" presName="arrowAndChildren" presStyleCnt="0"/>
      <dgm:spPr/>
    </dgm:pt>
    <dgm:pt modelId="{6623062D-E08C-477D-95C2-7702195A9C76}" type="pres">
      <dgm:prSet presAssocID="{919853F7-47EC-420F-A049-2BE602FA010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6216D3CF-8F06-4833-8259-51D8071D7503}" type="pres">
      <dgm:prSet presAssocID="{919853F7-47EC-420F-A049-2BE602FA0102}" presName="arrow" presStyleLbl="node1" presStyleIdx="2" presStyleCnt="3" custLinFactNeighborX="336" custLinFactNeighborY="770"/>
      <dgm:spPr/>
      <dgm:t>
        <a:bodyPr/>
        <a:lstStyle/>
        <a:p>
          <a:endParaRPr lang="en-US"/>
        </a:p>
      </dgm:t>
    </dgm:pt>
    <dgm:pt modelId="{BC263EBD-E34F-4EDD-9859-3966E065CA9A}" type="pres">
      <dgm:prSet presAssocID="{919853F7-47EC-420F-A049-2BE602FA0102}" presName="descendantArrow" presStyleCnt="0"/>
      <dgm:spPr/>
    </dgm:pt>
    <dgm:pt modelId="{A867C7AF-0B6E-4C90-8DE9-EB2F7C6BE990}" type="pres">
      <dgm:prSet presAssocID="{B7874D09-3883-4C2E-A726-9B8A1AC20A48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BD446A-87AA-4089-A7AF-0B44E6E45BA9}" srcId="{172BD03C-74FF-4C02-B700-F4137D727062}" destId="{EA05A400-6960-4063-9ECA-AA364551ECB1}" srcOrd="1" destOrd="0" parTransId="{9EC76327-C53E-4184-BEFA-A220549C5AF2}" sibTransId="{B449FF56-A180-44FB-8EF2-AAE0C091F86C}"/>
    <dgm:cxn modelId="{5243D6B0-CC69-405B-AE62-D2747E16C885}" srcId="{919853F7-47EC-420F-A049-2BE602FA0102}" destId="{B7874D09-3883-4C2E-A726-9B8A1AC20A48}" srcOrd="0" destOrd="0" parTransId="{9DC6F6C3-9ECB-4813-9E7A-E124F7B8E7A7}" sibTransId="{F4762B4D-8E9C-426B-9A48-7C402E3393C4}"/>
    <dgm:cxn modelId="{8446A7D7-7FE5-4AEA-AECD-0A48CCD5DEDC}" srcId="{172BD03C-74FF-4C02-B700-F4137D727062}" destId="{919853F7-47EC-420F-A049-2BE602FA0102}" srcOrd="0" destOrd="0" parTransId="{641CD151-63A7-4DBE-B917-AC893E804AB2}" sibTransId="{9645633F-E60A-475A-981C-5B3BD8C5BAE0}"/>
    <dgm:cxn modelId="{3363795A-3B49-481E-9019-E91FB0A9A74A}" type="presOf" srcId="{919853F7-47EC-420F-A049-2BE602FA0102}" destId="{6216D3CF-8F06-4833-8259-51D8071D7503}" srcOrd="1" destOrd="0" presId="urn:microsoft.com/office/officeart/2005/8/layout/process4"/>
    <dgm:cxn modelId="{4BEB7C89-C625-419D-BD15-FFAF396BC503}" type="presOf" srcId="{545E6DE0-8D9A-445F-BB0B-8F4419C9CFD6}" destId="{AA447799-0A91-4542-AA51-5819011975D8}" srcOrd="0" destOrd="0" presId="urn:microsoft.com/office/officeart/2005/8/layout/process4"/>
    <dgm:cxn modelId="{875C4588-0D9D-4F59-A9D1-60B46C8A6414}" type="presOf" srcId="{EA05A400-6960-4063-9ECA-AA364551ECB1}" destId="{8A18D000-6480-4EF4-A34C-1E7D606AA7B6}" srcOrd="0" destOrd="0" presId="urn:microsoft.com/office/officeart/2005/8/layout/process4"/>
    <dgm:cxn modelId="{31B7CE08-BF9B-4421-9B6E-26C18E31C1A2}" srcId="{EA05A400-6960-4063-9ECA-AA364551ECB1}" destId="{B95130C7-EE32-4A96-B13E-666060BB6825}" srcOrd="0" destOrd="0" parTransId="{BAA9A0E3-F441-476E-AAFA-3C64CF6ABA56}" sibTransId="{B397C54F-1E6F-492B-A1AC-5F1965E64629}"/>
    <dgm:cxn modelId="{D4758A42-BE63-41A5-ABCA-A737C3AE0A6B}" srcId="{172BD03C-74FF-4C02-B700-F4137D727062}" destId="{545E6DE0-8D9A-445F-BB0B-8F4419C9CFD6}" srcOrd="2" destOrd="0" parTransId="{F8D31253-336E-49CC-9225-61AFC11D45F2}" sibTransId="{019BD6A7-B204-4C56-9434-53E8EFFA2057}"/>
    <dgm:cxn modelId="{D4BC4018-1EA4-4895-98B0-8D68F97F903C}" type="presOf" srcId="{919853F7-47EC-420F-A049-2BE602FA0102}" destId="{6623062D-E08C-477D-95C2-7702195A9C76}" srcOrd="0" destOrd="0" presId="urn:microsoft.com/office/officeart/2005/8/layout/process4"/>
    <dgm:cxn modelId="{CD5BB576-34FD-4FAE-968A-3DAE5516509D}" srcId="{545E6DE0-8D9A-445F-BB0B-8F4419C9CFD6}" destId="{E5F2C653-DB7A-4BD4-97BE-C6D1C7CD6CC6}" srcOrd="0" destOrd="0" parTransId="{13E92ADC-6F4B-4594-B957-A828D8CE30BB}" sibTransId="{9DFA892E-B458-40E1-948C-F55CF9E1C353}"/>
    <dgm:cxn modelId="{C80F71A4-339E-47B6-BE79-B296D0385BB3}" type="presOf" srcId="{B7874D09-3883-4C2E-A726-9B8A1AC20A48}" destId="{A867C7AF-0B6E-4C90-8DE9-EB2F7C6BE990}" srcOrd="0" destOrd="0" presId="urn:microsoft.com/office/officeart/2005/8/layout/process4"/>
    <dgm:cxn modelId="{38394356-ED58-4FE1-8133-0C8D4994DFDA}" type="presOf" srcId="{E5F2C653-DB7A-4BD4-97BE-C6D1C7CD6CC6}" destId="{31FD28FB-609E-4336-9388-7DA0D035BA41}" srcOrd="0" destOrd="0" presId="urn:microsoft.com/office/officeart/2005/8/layout/process4"/>
    <dgm:cxn modelId="{F9122028-8E38-4A56-98B2-A9F746AAC6EA}" type="presOf" srcId="{172BD03C-74FF-4C02-B700-F4137D727062}" destId="{BCDAD655-5CCF-43F4-99A2-11651650C8A9}" srcOrd="0" destOrd="0" presId="urn:microsoft.com/office/officeart/2005/8/layout/process4"/>
    <dgm:cxn modelId="{88BE484C-57E6-45BA-88B4-34022ED7F9F1}" type="presOf" srcId="{545E6DE0-8D9A-445F-BB0B-8F4419C9CFD6}" destId="{A22C3F7E-EBDD-4BE0-9F08-3CAB232CAA68}" srcOrd="1" destOrd="0" presId="urn:microsoft.com/office/officeart/2005/8/layout/process4"/>
    <dgm:cxn modelId="{E889558B-5A91-4F2D-B91E-907C0432531C}" type="presOf" srcId="{EA05A400-6960-4063-9ECA-AA364551ECB1}" destId="{8B722577-EB80-46F3-A8EE-607DC2110E58}" srcOrd="1" destOrd="0" presId="urn:microsoft.com/office/officeart/2005/8/layout/process4"/>
    <dgm:cxn modelId="{7DE8BB8B-C811-465F-9498-445C8D29F808}" type="presOf" srcId="{B95130C7-EE32-4A96-B13E-666060BB6825}" destId="{4A28AF08-C873-4CF3-9FC0-D45A7C1C335A}" srcOrd="0" destOrd="0" presId="urn:microsoft.com/office/officeart/2005/8/layout/process4"/>
    <dgm:cxn modelId="{8B835BC7-186C-4F73-B1E1-54A94D112943}" type="presParOf" srcId="{BCDAD655-5CCF-43F4-99A2-11651650C8A9}" destId="{A44EEE8A-7012-4635-9FE0-A658825AA6E2}" srcOrd="0" destOrd="0" presId="urn:microsoft.com/office/officeart/2005/8/layout/process4"/>
    <dgm:cxn modelId="{C7B39DBC-E2A9-4DFD-8B6E-1B69172DFA08}" type="presParOf" srcId="{A44EEE8A-7012-4635-9FE0-A658825AA6E2}" destId="{AA447799-0A91-4542-AA51-5819011975D8}" srcOrd="0" destOrd="0" presId="urn:microsoft.com/office/officeart/2005/8/layout/process4"/>
    <dgm:cxn modelId="{66E36B2C-5CC8-4C92-8BFA-F70B4C7DED78}" type="presParOf" srcId="{A44EEE8A-7012-4635-9FE0-A658825AA6E2}" destId="{A22C3F7E-EBDD-4BE0-9F08-3CAB232CAA68}" srcOrd="1" destOrd="0" presId="urn:microsoft.com/office/officeart/2005/8/layout/process4"/>
    <dgm:cxn modelId="{2C100975-EDD9-44BA-8D5D-90E5DE378E77}" type="presParOf" srcId="{A44EEE8A-7012-4635-9FE0-A658825AA6E2}" destId="{50F121EF-60EC-482F-9B5F-2039B88B469F}" srcOrd="2" destOrd="0" presId="urn:microsoft.com/office/officeart/2005/8/layout/process4"/>
    <dgm:cxn modelId="{1504508F-8268-40BE-B746-587776BF676D}" type="presParOf" srcId="{50F121EF-60EC-482F-9B5F-2039B88B469F}" destId="{31FD28FB-609E-4336-9388-7DA0D035BA41}" srcOrd="0" destOrd="0" presId="urn:microsoft.com/office/officeart/2005/8/layout/process4"/>
    <dgm:cxn modelId="{62EF593D-A466-4689-AC7B-7069C7EBA98F}" type="presParOf" srcId="{BCDAD655-5CCF-43F4-99A2-11651650C8A9}" destId="{77994388-34C8-4F89-ADD4-03E00BD03240}" srcOrd="1" destOrd="0" presId="urn:microsoft.com/office/officeart/2005/8/layout/process4"/>
    <dgm:cxn modelId="{4A24484D-382D-4601-858F-8D2B3B499EFD}" type="presParOf" srcId="{BCDAD655-5CCF-43F4-99A2-11651650C8A9}" destId="{857B2CD6-1329-4E8E-9500-9AFDD5FD2646}" srcOrd="2" destOrd="0" presId="urn:microsoft.com/office/officeart/2005/8/layout/process4"/>
    <dgm:cxn modelId="{3CC0B1EC-922D-4BE2-828F-171F7B40F603}" type="presParOf" srcId="{857B2CD6-1329-4E8E-9500-9AFDD5FD2646}" destId="{8A18D000-6480-4EF4-A34C-1E7D606AA7B6}" srcOrd="0" destOrd="0" presId="urn:microsoft.com/office/officeart/2005/8/layout/process4"/>
    <dgm:cxn modelId="{1422B3C8-35E8-4BF6-9383-000AE229108D}" type="presParOf" srcId="{857B2CD6-1329-4E8E-9500-9AFDD5FD2646}" destId="{8B722577-EB80-46F3-A8EE-607DC2110E58}" srcOrd="1" destOrd="0" presId="urn:microsoft.com/office/officeart/2005/8/layout/process4"/>
    <dgm:cxn modelId="{BA7E9F64-2CD8-476B-854D-E579AC1BC529}" type="presParOf" srcId="{857B2CD6-1329-4E8E-9500-9AFDD5FD2646}" destId="{C687AB8A-DDC2-4819-B22A-1767DE1B80D4}" srcOrd="2" destOrd="0" presId="urn:microsoft.com/office/officeart/2005/8/layout/process4"/>
    <dgm:cxn modelId="{46C4D932-A458-405A-8AF6-8A5BB4D9C9EB}" type="presParOf" srcId="{C687AB8A-DDC2-4819-B22A-1767DE1B80D4}" destId="{4A28AF08-C873-4CF3-9FC0-D45A7C1C335A}" srcOrd="0" destOrd="0" presId="urn:microsoft.com/office/officeart/2005/8/layout/process4"/>
    <dgm:cxn modelId="{803AAA0A-4831-4572-98FF-D93E2BBD3BB3}" type="presParOf" srcId="{BCDAD655-5CCF-43F4-99A2-11651650C8A9}" destId="{009629E9-F713-4055-990F-A641A4970BAF}" srcOrd="3" destOrd="0" presId="urn:microsoft.com/office/officeart/2005/8/layout/process4"/>
    <dgm:cxn modelId="{F7DE9694-078E-4BFE-9D16-C97533B1AC0F}" type="presParOf" srcId="{BCDAD655-5CCF-43F4-99A2-11651650C8A9}" destId="{F4FE3EBF-85EC-4C7C-9579-256E92AB5DFC}" srcOrd="4" destOrd="0" presId="urn:microsoft.com/office/officeart/2005/8/layout/process4"/>
    <dgm:cxn modelId="{DE1581BB-3299-479F-87B9-84C172D20B96}" type="presParOf" srcId="{F4FE3EBF-85EC-4C7C-9579-256E92AB5DFC}" destId="{6623062D-E08C-477D-95C2-7702195A9C76}" srcOrd="0" destOrd="0" presId="urn:microsoft.com/office/officeart/2005/8/layout/process4"/>
    <dgm:cxn modelId="{A66255DD-7DD3-4CFF-B0B4-BFA163E1637E}" type="presParOf" srcId="{F4FE3EBF-85EC-4C7C-9579-256E92AB5DFC}" destId="{6216D3CF-8F06-4833-8259-51D8071D7503}" srcOrd="1" destOrd="0" presId="urn:microsoft.com/office/officeart/2005/8/layout/process4"/>
    <dgm:cxn modelId="{BE17D99C-0C23-4EBC-AFF6-6D602673C8EF}" type="presParOf" srcId="{F4FE3EBF-85EC-4C7C-9579-256E92AB5DFC}" destId="{BC263EBD-E34F-4EDD-9859-3966E065CA9A}" srcOrd="2" destOrd="0" presId="urn:microsoft.com/office/officeart/2005/8/layout/process4"/>
    <dgm:cxn modelId="{27760050-36BB-4E80-A045-EFB23BC74F75}" type="presParOf" srcId="{BC263EBD-E34F-4EDD-9859-3966E065CA9A}" destId="{A867C7AF-0B6E-4C90-8DE9-EB2F7C6BE99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689B32-44FC-4F5C-B773-D5611D5D00DB}" type="doc">
      <dgm:prSet loTypeId="urn:microsoft.com/office/officeart/2005/8/layout/lProcess2" loCatId="relationship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C969A71-65C7-46BE-ADE0-09644C39D10C}">
      <dgm:prSet phldrT="[Text]"/>
      <dgm:spPr/>
      <dgm:t>
        <a:bodyPr/>
        <a:lstStyle/>
        <a:p>
          <a:r>
            <a:rPr lang="en-US" dirty="0" smtClean="0"/>
            <a:t>PRODUCT CATEGORIES</a:t>
          </a:r>
          <a:endParaRPr lang="en-US" dirty="0"/>
        </a:p>
      </dgm:t>
    </dgm:pt>
    <dgm:pt modelId="{03F75B89-A4B0-41DE-BD74-F90E1141C2AD}" type="parTrans" cxnId="{0C4239D4-148F-4005-BD2D-7792BED5F18D}">
      <dgm:prSet/>
      <dgm:spPr/>
      <dgm:t>
        <a:bodyPr/>
        <a:lstStyle/>
        <a:p>
          <a:endParaRPr lang="en-US"/>
        </a:p>
      </dgm:t>
    </dgm:pt>
    <dgm:pt modelId="{4C8CA195-AC03-4F59-B203-A2DCB669C32A}" type="sibTrans" cxnId="{0C4239D4-148F-4005-BD2D-7792BED5F18D}">
      <dgm:prSet/>
      <dgm:spPr/>
      <dgm:t>
        <a:bodyPr/>
        <a:lstStyle/>
        <a:p>
          <a:endParaRPr lang="en-US"/>
        </a:p>
      </dgm:t>
    </dgm:pt>
    <dgm:pt modelId="{7B65AD5F-84F6-4DAA-94F9-88269669B66D}">
      <dgm:prSet phldrT="[Text]"/>
      <dgm:spPr/>
      <dgm:t>
        <a:bodyPr/>
        <a:lstStyle/>
        <a:p>
          <a:r>
            <a:rPr lang="en-US" dirty="0" smtClean="0"/>
            <a:t>Ink</a:t>
          </a:r>
          <a:endParaRPr lang="en-US" dirty="0"/>
        </a:p>
      </dgm:t>
    </dgm:pt>
    <dgm:pt modelId="{29C67464-EB4B-45E0-B6C9-D7ED3F0779DC}" type="parTrans" cxnId="{FF91E4A1-0290-4D92-84F9-1E8D53D11D23}">
      <dgm:prSet/>
      <dgm:spPr/>
      <dgm:t>
        <a:bodyPr/>
        <a:lstStyle/>
        <a:p>
          <a:endParaRPr lang="en-US"/>
        </a:p>
      </dgm:t>
    </dgm:pt>
    <dgm:pt modelId="{D477A46F-0E00-47E7-B14A-5AE8209A3632}" type="sibTrans" cxnId="{FF91E4A1-0290-4D92-84F9-1E8D53D11D23}">
      <dgm:prSet/>
      <dgm:spPr/>
      <dgm:t>
        <a:bodyPr/>
        <a:lstStyle/>
        <a:p>
          <a:endParaRPr lang="en-US"/>
        </a:p>
      </dgm:t>
    </dgm:pt>
    <dgm:pt modelId="{92A7C82D-1FB3-483B-8254-F8C7CE5D07A4}">
      <dgm:prSet phldrT="[Text]"/>
      <dgm:spPr/>
      <dgm:t>
        <a:bodyPr/>
        <a:lstStyle/>
        <a:p>
          <a:r>
            <a:rPr lang="en-US" dirty="0" smtClean="0"/>
            <a:t>Toner</a:t>
          </a:r>
          <a:endParaRPr lang="en-US" dirty="0"/>
        </a:p>
      </dgm:t>
    </dgm:pt>
    <dgm:pt modelId="{454C4A11-CA7E-4152-B571-F967A3257799}" type="parTrans" cxnId="{E445B3D1-87D9-4D56-9AC8-AB4AB89C3E14}">
      <dgm:prSet/>
      <dgm:spPr/>
      <dgm:t>
        <a:bodyPr/>
        <a:lstStyle/>
        <a:p>
          <a:endParaRPr lang="en-US"/>
        </a:p>
      </dgm:t>
    </dgm:pt>
    <dgm:pt modelId="{9034311D-DC4B-4467-86F9-9A2E2529F828}" type="sibTrans" cxnId="{E445B3D1-87D9-4D56-9AC8-AB4AB89C3E14}">
      <dgm:prSet/>
      <dgm:spPr/>
      <dgm:t>
        <a:bodyPr/>
        <a:lstStyle/>
        <a:p>
          <a:endParaRPr lang="en-US"/>
        </a:p>
      </dgm:t>
    </dgm:pt>
    <dgm:pt modelId="{AA97CC37-2248-4019-AB0F-8510B7BC271A}">
      <dgm:prSet phldrT="[Text]"/>
      <dgm:spPr/>
      <dgm:t>
        <a:bodyPr/>
        <a:lstStyle/>
        <a:p>
          <a:r>
            <a:rPr lang="en-US" dirty="0" smtClean="0"/>
            <a:t>SALES GROUPS</a:t>
          </a:r>
          <a:endParaRPr lang="en-US" dirty="0"/>
        </a:p>
      </dgm:t>
    </dgm:pt>
    <dgm:pt modelId="{E50DDAE7-28F0-44B3-BF69-4AEF08D8C3B2}" type="parTrans" cxnId="{046961FF-8877-476B-B0F1-21A892F7D5A4}">
      <dgm:prSet/>
      <dgm:spPr/>
      <dgm:t>
        <a:bodyPr/>
        <a:lstStyle/>
        <a:p>
          <a:endParaRPr lang="en-US"/>
        </a:p>
      </dgm:t>
    </dgm:pt>
    <dgm:pt modelId="{F1EAA934-DDC4-4011-9901-6296D0FC18B0}" type="sibTrans" cxnId="{046961FF-8877-476B-B0F1-21A892F7D5A4}">
      <dgm:prSet/>
      <dgm:spPr/>
      <dgm:t>
        <a:bodyPr/>
        <a:lstStyle/>
        <a:p>
          <a:endParaRPr lang="en-US"/>
        </a:p>
      </dgm:t>
    </dgm:pt>
    <dgm:pt modelId="{4AE3D797-8BE5-4DB1-A3D9-31E32E78977D}">
      <dgm:prSet phldrT="[Text]"/>
      <dgm:spPr/>
      <dgm:t>
        <a:bodyPr/>
        <a:lstStyle/>
        <a:p>
          <a:r>
            <a:rPr lang="en-US" dirty="0" smtClean="0"/>
            <a:t>Direct Sales</a:t>
          </a:r>
          <a:endParaRPr lang="en-US" dirty="0"/>
        </a:p>
      </dgm:t>
    </dgm:pt>
    <dgm:pt modelId="{B252038B-39A7-4705-9E03-C83F9DE59595}" type="parTrans" cxnId="{EABA53B3-82DA-4F7C-B9DC-270464EC10BD}">
      <dgm:prSet/>
      <dgm:spPr/>
      <dgm:t>
        <a:bodyPr/>
        <a:lstStyle/>
        <a:p>
          <a:endParaRPr lang="en-US"/>
        </a:p>
      </dgm:t>
    </dgm:pt>
    <dgm:pt modelId="{D6719583-81FD-4B7C-B5DB-E7E4B6CE24C9}" type="sibTrans" cxnId="{EABA53B3-82DA-4F7C-B9DC-270464EC10BD}">
      <dgm:prSet/>
      <dgm:spPr/>
      <dgm:t>
        <a:bodyPr/>
        <a:lstStyle/>
        <a:p>
          <a:endParaRPr lang="en-US"/>
        </a:p>
      </dgm:t>
    </dgm:pt>
    <dgm:pt modelId="{7CFF2ABA-F1CD-44ED-BBED-B94B53FBFA3F}">
      <dgm:prSet phldrT="[Text]"/>
      <dgm:spPr/>
      <dgm:t>
        <a:bodyPr/>
        <a:lstStyle/>
        <a:p>
          <a:r>
            <a:rPr lang="en-US" dirty="0" smtClean="0"/>
            <a:t>Inside sales</a:t>
          </a:r>
          <a:endParaRPr lang="en-US" dirty="0"/>
        </a:p>
      </dgm:t>
    </dgm:pt>
    <dgm:pt modelId="{90B15452-F935-4439-B0CE-8F292582B18B}" type="parTrans" cxnId="{27BCBF76-012C-4E06-B7C5-5BF818236CC5}">
      <dgm:prSet/>
      <dgm:spPr/>
      <dgm:t>
        <a:bodyPr/>
        <a:lstStyle/>
        <a:p>
          <a:endParaRPr lang="en-US"/>
        </a:p>
      </dgm:t>
    </dgm:pt>
    <dgm:pt modelId="{A4011131-E5B7-45B8-B667-795A787F324C}" type="sibTrans" cxnId="{27BCBF76-012C-4E06-B7C5-5BF818236CC5}">
      <dgm:prSet/>
      <dgm:spPr/>
      <dgm:t>
        <a:bodyPr/>
        <a:lstStyle/>
        <a:p>
          <a:endParaRPr lang="en-US"/>
        </a:p>
      </dgm:t>
    </dgm:pt>
    <dgm:pt modelId="{B5BFA3A5-10BC-4E3B-A759-641374BE157D}">
      <dgm:prSet phldrT="[Text]"/>
      <dgm:spPr/>
      <dgm:t>
        <a:bodyPr/>
        <a:lstStyle/>
        <a:p>
          <a:r>
            <a:rPr lang="en-US" dirty="0" smtClean="0"/>
            <a:t>CUSTOMER GROUPS</a:t>
          </a:r>
          <a:endParaRPr lang="en-US" dirty="0"/>
        </a:p>
      </dgm:t>
    </dgm:pt>
    <dgm:pt modelId="{5E53EA92-EA94-4B43-81F9-D10F873FC999}" type="parTrans" cxnId="{C7C657F0-F03D-4BC0-BD14-301DAB8E8E1F}">
      <dgm:prSet/>
      <dgm:spPr/>
      <dgm:t>
        <a:bodyPr/>
        <a:lstStyle/>
        <a:p>
          <a:endParaRPr lang="en-US"/>
        </a:p>
      </dgm:t>
    </dgm:pt>
    <dgm:pt modelId="{63A944D8-46E4-4F22-9B83-A98B25B0278B}" type="sibTrans" cxnId="{C7C657F0-F03D-4BC0-BD14-301DAB8E8E1F}">
      <dgm:prSet/>
      <dgm:spPr/>
      <dgm:t>
        <a:bodyPr/>
        <a:lstStyle/>
        <a:p>
          <a:endParaRPr lang="en-US"/>
        </a:p>
      </dgm:t>
    </dgm:pt>
    <dgm:pt modelId="{E98CDB8D-CA27-40B3-97E2-9FBB0D9325CE}">
      <dgm:prSet phldrT="[Text]"/>
      <dgm:spPr/>
      <dgm:t>
        <a:bodyPr/>
        <a:lstStyle/>
        <a:p>
          <a:r>
            <a:rPr lang="en-US" dirty="0" smtClean="0"/>
            <a:t>Commercial</a:t>
          </a:r>
          <a:endParaRPr lang="en-US" dirty="0"/>
        </a:p>
      </dgm:t>
    </dgm:pt>
    <dgm:pt modelId="{3FA2A7FC-D020-4485-B249-98EB8696CC88}" type="parTrans" cxnId="{D002FC09-F4F3-4119-9C79-BFC1E3507298}">
      <dgm:prSet/>
      <dgm:spPr/>
      <dgm:t>
        <a:bodyPr/>
        <a:lstStyle/>
        <a:p>
          <a:endParaRPr lang="en-US"/>
        </a:p>
      </dgm:t>
    </dgm:pt>
    <dgm:pt modelId="{A0E6CEA9-6418-413C-8A0A-81FCDF1A3CF4}" type="sibTrans" cxnId="{D002FC09-F4F3-4119-9C79-BFC1E3507298}">
      <dgm:prSet/>
      <dgm:spPr/>
      <dgm:t>
        <a:bodyPr/>
        <a:lstStyle/>
        <a:p>
          <a:endParaRPr lang="en-US"/>
        </a:p>
      </dgm:t>
    </dgm:pt>
    <dgm:pt modelId="{ADFAD594-DBBF-4925-8B93-FC232EDD5250}">
      <dgm:prSet phldrT="[Text]"/>
      <dgm:spPr/>
      <dgm:t>
        <a:bodyPr/>
        <a:lstStyle/>
        <a:p>
          <a:r>
            <a:rPr lang="en-US" dirty="0" smtClean="0"/>
            <a:t>State government</a:t>
          </a:r>
          <a:endParaRPr lang="en-US" dirty="0"/>
        </a:p>
      </dgm:t>
    </dgm:pt>
    <dgm:pt modelId="{16D7337A-FE91-4A93-887B-1A57C4F98DBB}" type="parTrans" cxnId="{DBBA85F6-5194-4386-AA92-CA39E67377F4}">
      <dgm:prSet/>
      <dgm:spPr/>
      <dgm:t>
        <a:bodyPr/>
        <a:lstStyle/>
        <a:p>
          <a:endParaRPr lang="en-US"/>
        </a:p>
      </dgm:t>
    </dgm:pt>
    <dgm:pt modelId="{FF7107FB-3528-4D61-815A-050FD1E9BC47}" type="sibTrans" cxnId="{DBBA85F6-5194-4386-AA92-CA39E67377F4}">
      <dgm:prSet/>
      <dgm:spPr/>
      <dgm:t>
        <a:bodyPr/>
        <a:lstStyle/>
        <a:p>
          <a:endParaRPr lang="en-US"/>
        </a:p>
      </dgm:t>
    </dgm:pt>
    <dgm:pt modelId="{17A6C29F-2D8B-4DAF-B4BF-43C3CE7B3CB3}">
      <dgm:prSet/>
      <dgm:spPr/>
      <dgm:t>
        <a:bodyPr/>
        <a:lstStyle/>
        <a:p>
          <a:r>
            <a:rPr lang="en-US" dirty="0" smtClean="0"/>
            <a:t>Others</a:t>
          </a:r>
          <a:endParaRPr lang="en-US" dirty="0"/>
        </a:p>
      </dgm:t>
    </dgm:pt>
    <dgm:pt modelId="{0DAB47B8-5E48-4214-8326-2E5CB54AB261}" type="parTrans" cxnId="{BAD87C8A-F26B-4FD0-90D0-BE1A5AEF436D}">
      <dgm:prSet/>
      <dgm:spPr/>
      <dgm:t>
        <a:bodyPr/>
        <a:lstStyle/>
        <a:p>
          <a:endParaRPr lang="en-US"/>
        </a:p>
      </dgm:t>
    </dgm:pt>
    <dgm:pt modelId="{8C8E9E32-FDE2-49E9-98EB-625CE8D0A252}" type="sibTrans" cxnId="{BAD87C8A-F26B-4FD0-90D0-BE1A5AEF436D}">
      <dgm:prSet/>
      <dgm:spPr/>
      <dgm:t>
        <a:bodyPr/>
        <a:lstStyle/>
        <a:p>
          <a:endParaRPr lang="en-US"/>
        </a:p>
      </dgm:t>
    </dgm:pt>
    <dgm:pt modelId="{636FB64C-2E84-47FA-BC2F-1FA7EC41E63D}">
      <dgm:prSet/>
      <dgm:spPr/>
      <dgm:t>
        <a:bodyPr/>
        <a:lstStyle/>
        <a:p>
          <a:r>
            <a:rPr lang="en-US" dirty="0" smtClean="0"/>
            <a:t>ISA</a:t>
          </a:r>
          <a:endParaRPr lang="en-US" dirty="0"/>
        </a:p>
      </dgm:t>
    </dgm:pt>
    <dgm:pt modelId="{AAB5E283-25B2-4E82-A3A7-CEC3775B5072}" type="parTrans" cxnId="{A6BAAF01-990A-4A90-9804-EB65EA62CF63}">
      <dgm:prSet/>
      <dgm:spPr/>
      <dgm:t>
        <a:bodyPr/>
        <a:lstStyle/>
        <a:p>
          <a:endParaRPr lang="en-US"/>
        </a:p>
      </dgm:t>
    </dgm:pt>
    <dgm:pt modelId="{59D06E9E-6857-4BCD-9600-48C3430BAF65}" type="sibTrans" cxnId="{A6BAAF01-990A-4A90-9804-EB65EA62CF63}">
      <dgm:prSet/>
      <dgm:spPr/>
      <dgm:t>
        <a:bodyPr/>
        <a:lstStyle/>
        <a:p>
          <a:endParaRPr lang="en-US"/>
        </a:p>
      </dgm:t>
    </dgm:pt>
    <dgm:pt modelId="{07DC1E50-B8DF-4AE7-A9A0-6CA3B5C50F6E}">
      <dgm:prSet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0785233C-6EB7-411D-8D98-D4ADD1652998}" type="parTrans" cxnId="{A623AF01-B5ED-497A-817B-461E5DE1A4AA}">
      <dgm:prSet/>
      <dgm:spPr/>
      <dgm:t>
        <a:bodyPr/>
        <a:lstStyle/>
        <a:p>
          <a:endParaRPr lang="en-US"/>
        </a:p>
      </dgm:t>
    </dgm:pt>
    <dgm:pt modelId="{52EBBA16-214C-420B-8301-A407E45BD641}" type="sibTrans" cxnId="{A623AF01-B5ED-497A-817B-461E5DE1A4AA}">
      <dgm:prSet/>
      <dgm:spPr/>
      <dgm:t>
        <a:bodyPr/>
        <a:lstStyle/>
        <a:p>
          <a:endParaRPr lang="en-US"/>
        </a:p>
      </dgm:t>
    </dgm:pt>
    <dgm:pt modelId="{590336FE-BBD5-4FBD-914E-80E66F2F1EF6}">
      <dgm:prSet/>
      <dgm:spPr/>
      <dgm:t>
        <a:bodyPr/>
        <a:lstStyle/>
        <a:p>
          <a:r>
            <a:rPr lang="en-US" dirty="0" smtClean="0"/>
            <a:t>Supply</a:t>
          </a:r>
          <a:endParaRPr lang="en-US" dirty="0"/>
        </a:p>
      </dgm:t>
    </dgm:pt>
    <dgm:pt modelId="{4EB8C25C-1B4C-434E-93CC-E5AB3524FF14}" type="parTrans" cxnId="{0DE6713E-8C56-41D1-BCC2-456E9E1BFA4C}">
      <dgm:prSet/>
      <dgm:spPr/>
      <dgm:t>
        <a:bodyPr/>
        <a:lstStyle/>
        <a:p>
          <a:endParaRPr lang="en-US"/>
        </a:p>
      </dgm:t>
    </dgm:pt>
    <dgm:pt modelId="{253AAAEA-1928-4777-BDB8-BC5E70115978}" type="sibTrans" cxnId="{0DE6713E-8C56-41D1-BCC2-456E9E1BFA4C}">
      <dgm:prSet/>
      <dgm:spPr/>
      <dgm:t>
        <a:bodyPr/>
        <a:lstStyle/>
        <a:p>
          <a:endParaRPr lang="en-US"/>
        </a:p>
      </dgm:t>
    </dgm:pt>
    <dgm:pt modelId="{84318419-A96E-4E40-B12F-B428D0982B3E}">
      <dgm:prSet/>
      <dgm:spPr/>
      <dgm:t>
        <a:bodyPr/>
        <a:lstStyle/>
        <a:p>
          <a:r>
            <a:rPr lang="en-US" dirty="0" smtClean="0"/>
            <a:t>Partners</a:t>
          </a:r>
          <a:endParaRPr lang="en-US" dirty="0"/>
        </a:p>
      </dgm:t>
    </dgm:pt>
    <dgm:pt modelId="{58839A96-F6A1-40B7-9508-732AF3C63308}" type="parTrans" cxnId="{2FC411A1-4354-404F-B0CB-3840C376C20C}">
      <dgm:prSet/>
      <dgm:spPr/>
      <dgm:t>
        <a:bodyPr/>
        <a:lstStyle/>
        <a:p>
          <a:endParaRPr lang="en-US"/>
        </a:p>
      </dgm:t>
    </dgm:pt>
    <dgm:pt modelId="{C6E9389E-BA6B-475D-AA2D-5BE23D26CDCF}" type="sibTrans" cxnId="{2FC411A1-4354-404F-B0CB-3840C376C20C}">
      <dgm:prSet/>
      <dgm:spPr/>
      <dgm:t>
        <a:bodyPr/>
        <a:lstStyle/>
        <a:p>
          <a:endParaRPr lang="en-US"/>
        </a:p>
      </dgm:t>
    </dgm:pt>
    <dgm:pt modelId="{105AA585-EECA-40EE-9BFA-8ACDA60B6C11}">
      <dgm:prSet/>
      <dgm:spPr/>
      <dgm:t>
        <a:bodyPr/>
        <a:lstStyle/>
        <a:p>
          <a:r>
            <a:rPr lang="en-US" dirty="0" smtClean="0"/>
            <a:t>SSI</a:t>
          </a:r>
          <a:endParaRPr lang="en-US" dirty="0"/>
        </a:p>
      </dgm:t>
    </dgm:pt>
    <dgm:pt modelId="{AB6F1DB8-92CA-4958-8CB7-9745C5DD8187}" type="parTrans" cxnId="{1A705732-7AB8-4EE4-BB25-1500A95426A4}">
      <dgm:prSet/>
      <dgm:spPr/>
      <dgm:t>
        <a:bodyPr/>
        <a:lstStyle/>
        <a:p>
          <a:endParaRPr lang="en-US"/>
        </a:p>
      </dgm:t>
    </dgm:pt>
    <dgm:pt modelId="{325582C6-FA96-495F-9429-BF315BBF9ED3}" type="sibTrans" cxnId="{1A705732-7AB8-4EE4-BB25-1500A95426A4}">
      <dgm:prSet/>
      <dgm:spPr/>
      <dgm:t>
        <a:bodyPr/>
        <a:lstStyle/>
        <a:p>
          <a:endParaRPr lang="en-US"/>
        </a:p>
      </dgm:t>
    </dgm:pt>
    <dgm:pt modelId="{AC34402A-23A6-4752-BA0E-20436E267D80}">
      <dgm:prSet/>
      <dgm:spPr/>
      <dgm:t>
        <a:bodyPr/>
        <a:lstStyle/>
        <a:p>
          <a:r>
            <a:rPr lang="en-US" dirty="0" smtClean="0"/>
            <a:t>Core</a:t>
          </a:r>
          <a:endParaRPr lang="en-US" dirty="0"/>
        </a:p>
      </dgm:t>
    </dgm:pt>
    <dgm:pt modelId="{13182336-FF48-4D12-A2D5-45D8AB31113F}" type="sibTrans" cxnId="{D78B1728-3C40-4E1A-9728-05A60DA5C1F8}">
      <dgm:prSet/>
      <dgm:spPr/>
      <dgm:t>
        <a:bodyPr/>
        <a:lstStyle/>
        <a:p>
          <a:endParaRPr lang="en-US"/>
        </a:p>
      </dgm:t>
    </dgm:pt>
    <dgm:pt modelId="{3F7C5C64-2DDC-4CD5-9442-460E686DEA77}" type="parTrans" cxnId="{D78B1728-3C40-4E1A-9728-05A60DA5C1F8}">
      <dgm:prSet/>
      <dgm:spPr/>
      <dgm:t>
        <a:bodyPr/>
        <a:lstStyle/>
        <a:p>
          <a:endParaRPr lang="en-US"/>
        </a:p>
      </dgm:t>
    </dgm:pt>
    <dgm:pt modelId="{19CFF6C5-16D5-4E52-A64C-DE4D9F17D5FF}">
      <dgm:prSet/>
      <dgm:spPr/>
      <dgm:t>
        <a:bodyPr/>
        <a:lstStyle/>
        <a:p>
          <a:r>
            <a:rPr lang="en-US" dirty="0" smtClean="0"/>
            <a:t>Non Profits</a:t>
          </a:r>
          <a:endParaRPr lang="en-US" dirty="0"/>
        </a:p>
      </dgm:t>
    </dgm:pt>
    <dgm:pt modelId="{0F9D8B19-088C-48BF-BC2B-3E8FF2165536}" type="parTrans" cxnId="{644D5441-F875-4F93-99D1-CEE9F8E2E6B3}">
      <dgm:prSet/>
      <dgm:spPr/>
      <dgm:t>
        <a:bodyPr/>
        <a:lstStyle/>
        <a:p>
          <a:endParaRPr lang="en-US"/>
        </a:p>
      </dgm:t>
    </dgm:pt>
    <dgm:pt modelId="{3A64A3EA-2670-43D8-98A7-C560D6CC2DC5}" type="sibTrans" cxnId="{644D5441-F875-4F93-99D1-CEE9F8E2E6B3}">
      <dgm:prSet/>
      <dgm:spPr/>
      <dgm:t>
        <a:bodyPr/>
        <a:lstStyle/>
        <a:p>
          <a:endParaRPr lang="en-US"/>
        </a:p>
      </dgm:t>
    </dgm:pt>
    <dgm:pt modelId="{3EA611F3-414E-4575-982B-B9EF439208DF}">
      <dgm:prSet/>
      <dgm:spPr/>
      <dgm:t>
        <a:bodyPr/>
        <a:lstStyle/>
        <a:p>
          <a:r>
            <a:rPr lang="en-US" dirty="0" smtClean="0"/>
            <a:t>Local Government</a:t>
          </a:r>
          <a:endParaRPr lang="en-US" dirty="0"/>
        </a:p>
      </dgm:t>
    </dgm:pt>
    <dgm:pt modelId="{329BF0ED-00F7-4843-9F38-C10936152AC1}" type="parTrans" cxnId="{4B9B560C-59DE-432C-8065-7F8D32F934AB}">
      <dgm:prSet/>
      <dgm:spPr/>
      <dgm:t>
        <a:bodyPr/>
        <a:lstStyle/>
        <a:p>
          <a:endParaRPr lang="en-US"/>
        </a:p>
      </dgm:t>
    </dgm:pt>
    <dgm:pt modelId="{130BF3F4-5AC3-4BCD-827C-C7C5FFECD49E}" type="sibTrans" cxnId="{4B9B560C-59DE-432C-8065-7F8D32F934AB}">
      <dgm:prSet/>
      <dgm:spPr/>
      <dgm:t>
        <a:bodyPr/>
        <a:lstStyle/>
        <a:p>
          <a:endParaRPr lang="en-US"/>
        </a:p>
      </dgm:t>
    </dgm:pt>
    <dgm:pt modelId="{836745C7-D4B3-4D16-A474-3ABBB18A7D74}">
      <dgm:prSet/>
      <dgm:spPr/>
      <dgm:t>
        <a:bodyPr/>
        <a:lstStyle/>
        <a:p>
          <a:r>
            <a:rPr lang="en-US" dirty="0" smtClean="0"/>
            <a:t>Independent Dealers</a:t>
          </a:r>
          <a:endParaRPr lang="en-US" dirty="0"/>
        </a:p>
      </dgm:t>
    </dgm:pt>
    <dgm:pt modelId="{50DA68DB-B67F-47DC-A2C5-56B5602D48AE}" type="parTrans" cxnId="{D9EF2B66-601F-447D-9B15-F6254C45DA8B}">
      <dgm:prSet/>
      <dgm:spPr/>
      <dgm:t>
        <a:bodyPr/>
        <a:lstStyle/>
        <a:p>
          <a:endParaRPr lang="en-US"/>
        </a:p>
      </dgm:t>
    </dgm:pt>
    <dgm:pt modelId="{6DAE7050-3177-47C2-BF93-EBD370F5DB3B}" type="sibTrans" cxnId="{D9EF2B66-601F-447D-9B15-F6254C45DA8B}">
      <dgm:prSet/>
      <dgm:spPr/>
      <dgm:t>
        <a:bodyPr/>
        <a:lstStyle/>
        <a:p>
          <a:endParaRPr lang="en-US"/>
        </a:p>
      </dgm:t>
    </dgm:pt>
    <dgm:pt modelId="{B3F5B627-E957-4074-A782-6928B841AC10}">
      <dgm:prSet/>
      <dgm:spPr/>
      <dgm:t>
        <a:bodyPr/>
        <a:lstStyle/>
        <a:p>
          <a:r>
            <a:rPr lang="en-US" dirty="0" smtClean="0"/>
            <a:t>Dealers</a:t>
          </a:r>
          <a:endParaRPr lang="en-US" dirty="0"/>
        </a:p>
      </dgm:t>
    </dgm:pt>
    <dgm:pt modelId="{529C8428-4B75-4E9F-8FFA-E183535C6A6F}" type="parTrans" cxnId="{63E70AD3-847D-452E-B2AF-06E67371DEBB}">
      <dgm:prSet/>
      <dgm:spPr/>
      <dgm:t>
        <a:bodyPr/>
        <a:lstStyle/>
        <a:p>
          <a:endParaRPr lang="en-US"/>
        </a:p>
      </dgm:t>
    </dgm:pt>
    <dgm:pt modelId="{71690906-7B7C-42CA-B074-DB86359D4E07}" type="sibTrans" cxnId="{63E70AD3-847D-452E-B2AF-06E67371DEBB}">
      <dgm:prSet/>
      <dgm:spPr/>
      <dgm:t>
        <a:bodyPr/>
        <a:lstStyle/>
        <a:p>
          <a:endParaRPr lang="en-US"/>
        </a:p>
      </dgm:t>
    </dgm:pt>
    <dgm:pt modelId="{8936C98E-4319-4A7A-B002-4ED779678A92}">
      <dgm:prSet/>
      <dgm:spPr/>
      <dgm:t>
        <a:bodyPr/>
        <a:lstStyle/>
        <a:p>
          <a:r>
            <a:rPr lang="en-US" dirty="0" smtClean="0"/>
            <a:t>Federal Government</a:t>
          </a:r>
          <a:endParaRPr lang="en-US" dirty="0"/>
        </a:p>
      </dgm:t>
    </dgm:pt>
    <dgm:pt modelId="{A834F335-1E55-4AC0-AD66-40800E95E8D2}" type="parTrans" cxnId="{CF6449EF-59C1-4BD5-B59B-B47B7B167A24}">
      <dgm:prSet/>
      <dgm:spPr/>
      <dgm:t>
        <a:bodyPr/>
        <a:lstStyle/>
        <a:p>
          <a:endParaRPr lang="en-US"/>
        </a:p>
      </dgm:t>
    </dgm:pt>
    <dgm:pt modelId="{80A72411-780C-4003-AAFD-9C7350E2E79F}" type="sibTrans" cxnId="{CF6449EF-59C1-4BD5-B59B-B47B7B167A24}">
      <dgm:prSet/>
      <dgm:spPr/>
      <dgm:t>
        <a:bodyPr/>
        <a:lstStyle/>
        <a:p>
          <a:endParaRPr lang="en-US"/>
        </a:p>
      </dgm:t>
    </dgm:pt>
    <dgm:pt modelId="{B57223EC-694D-4A64-9903-DEF240AB966B}">
      <dgm:prSet/>
      <dgm:spPr/>
      <dgm:t>
        <a:bodyPr/>
        <a:lstStyle/>
        <a:p>
          <a:r>
            <a:rPr lang="en-US" dirty="0" smtClean="0"/>
            <a:t>Strategic</a:t>
          </a:r>
          <a:endParaRPr lang="en-US" dirty="0"/>
        </a:p>
      </dgm:t>
    </dgm:pt>
    <dgm:pt modelId="{A7DD87C9-B966-43A8-86E4-183EF34DFC23}" type="parTrans" cxnId="{135B165E-9CE3-458B-BDE0-52B85EB5E666}">
      <dgm:prSet/>
      <dgm:spPr/>
      <dgm:t>
        <a:bodyPr/>
        <a:lstStyle/>
        <a:p>
          <a:endParaRPr lang="en-US"/>
        </a:p>
      </dgm:t>
    </dgm:pt>
    <dgm:pt modelId="{BE552D4A-4633-4077-84D6-049197F13AF2}" type="sibTrans" cxnId="{135B165E-9CE3-458B-BDE0-52B85EB5E666}">
      <dgm:prSet/>
      <dgm:spPr/>
      <dgm:t>
        <a:bodyPr/>
        <a:lstStyle/>
        <a:p>
          <a:endParaRPr lang="en-US"/>
        </a:p>
      </dgm:t>
    </dgm:pt>
    <dgm:pt modelId="{ED051298-E191-4F60-84AB-1079E3EAB18A}" type="pres">
      <dgm:prSet presAssocID="{E1689B32-44FC-4F5C-B773-D5611D5D00D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4B5233-573F-483F-A36E-948AC190950C}" type="pres">
      <dgm:prSet presAssocID="{8C969A71-65C7-46BE-ADE0-09644C39D10C}" presName="compNode" presStyleCnt="0"/>
      <dgm:spPr/>
    </dgm:pt>
    <dgm:pt modelId="{6E659416-7122-4BC8-B05B-28D0A07E6D99}" type="pres">
      <dgm:prSet presAssocID="{8C969A71-65C7-46BE-ADE0-09644C39D10C}" presName="aNode" presStyleLbl="bgShp" presStyleIdx="0" presStyleCnt="3" custLinFactNeighborX="418"/>
      <dgm:spPr/>
      <dgm:t>
        <a:bodyPr/>
        <a:lstStyle/>
        <a:p>
          <a:endParaRPr lang="en-US"/>
        </a:p>
      </dgm:t>
    </dgm:pt>
    <dgm:pt modelId="{A90B2FB8-65E4-42B1-B0D2-8DB38C28CF34}" type="pres">
      <dgm:prSet presAssocID="{8C969A71-65C7-46BE-ADE0-09644C39D10C}" presName="textNode" presStyleLbl="bgShp" presStyleIdx="0" presStyleCnt="3"/>
      <dgm:spPr/>
      <dgm:t>
        <a:bodyPr/>
        <a:lstStyle/>
        <a:p>
          <a:endParaRPr lang="en-US"/>
        </a:p>
      </dgm:t>
    </dgm:pt>
    <dgm:pt modelId="{48B35322-E7E0-41B5-A156-4CACF1C02396}" type="pres">
      <dgm:prSet presAssocID="{8C969A71-65C7-46BE-ADE0-09644C39D10C}" presName="compChildNode" presStyleCnt="0"/>
      <dgm:spPr/>
    </dgm:pt>
    <dgm:pt modelId="{ADB94289-2870-4F80-AF4E-567FC034DA24}" type="pres">
      <dgm:prSet presAssocID="{8C969A71-65C7-46BE-ADE0-09644C39D10C}" presName="theInnerList" presStyleCnt="0"/>
      <dgm:spPr/>
    </dgm:pt>
    <dgm:pt modelId="{37953661-3A46-40F4-ACC5-DC185521111E}" type="pres">
      <dgm:prSet presAssocID="{7B65AD5F-84F6-4DAA-94F9-88269669B66D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08961-76BD-469F-B94C-17A60E14B288}" type="pres">
      <dgm:prSet presAssocID="{7B65AD5F-84F6-4DAA-94F9-88269669B66D}" presName="aSpace2" presStyleCnt="0"/>
      <dgm:spPr/>
    </dgm:pt>
    <dgm:pt modelId="{34E5A37D-EA2D-4ED2-966E-0D52B3383766}" type="pres">
      <dgm:prSet presAssocID="{92A7C82D-1FB3-483B-8254-F8C7CE5D07A4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E9C8D-2E1A-4A01-8B92-F03910C309C6}" type="pres">
      <dgm:prSet presAssocID="{92A7C82D-1FB3-483B-8254-F8C7CE5D07A4}" presName="aSpace2" presStyleCnt="0"/>
      <dgm:spPr/>
    </dgm:pt>
    <dgm:pt modelId="{1174D9F8-8BAC-4862-8769-83246888E3EF}" type="pres">
      <dgm:prSet presAssocID="{AC34402A-23A6-4752-BA0E-20436E267D80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37960-0C5F-4F76-8503-D43AE13EF99C}" type="pres">
      <dgm:prSet presAssocID="{AC34402A-23A6-4752-BA0E-20436E267D80}" presName="aSpace2" presStyleCnt="0"/>
      <dgm:spPr/>
    </dgm:pt>
    <dgm:pt modelId="{6FD31FEF-193F-4825-AC1A-94F331EF6171}" type="pres">
      <dgm:prSet presAssocID="{17A6C29F-2D8B-4DAF-B4BF-43C3CE7B3CB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C284F-8F59-4F23-9C37-4D05BBE47998}" type="pres">
      <dgm:prSet presAssocID="{8C969A71-65C7-46BE-ADE0-09644C39D10C}" presName="aSpace" presStyleCnt="0"/>
      <dgm:spPr/>
    </dgm:pt>
    <dgm:pt modelId="{E5FBC28A-1132-49BF-B25D-28999F7334A0}" type="pres">
      <dgm:prSet presAssocID="{AA97CC37-2248-4019-AB0F-8510B7BC271A}" presName="compNode" presStyleCnt="0"/>
      <dgm:spPr/>
    </dgm:pt>
    <dgm:pt modelId="{FC150FA6-744E-4B70-A355-8B839BFA6758}" type="pres">
      <dgm:prSet presAssocID="{AA97CC37-2248-4019-AB0F-8510B7BC271A}" presName="aNode" presStyleLbl="bgShp" presStyleIdx="1" presStyleCnt="3" custLinFactNeighborX="-418"/>
      <dgm:spPr/>
      <dgm:t>
        <a:bodyPr/>
        <a:lstStyle/>
        <a:p>
          <a:endParaRPr lang="en-US"/>
        </a:p>
      </dgm:t>
    </dgm:pt>
    <dgm:pt modelId="{36FDD549-3C21-4092-AA37-7AE882A1E7C7}" type="pres">
      <dgm:prSet presAssocID="{AA97CC37-2248-4019-AB0F-8510B7BC271A}" presName="textNode" presStyleLbl="bgShp" presStyleIdx="1" presStyleCnt="3"/>
      <dgm:spPr/>
      <dgm:t>
        <a:bodyPr/>
        <a:lstStyle/>
        <a:p>
          <a:endParaRPr lang="en-US"/>
        </a:p>
      </dgm:t>
    </dgm:pt>
    <dgm:pt modelId="{58F876B9-AEC2-45CE-8ACD-A5ECDF131F25}" type="pres">
      <dgm:prSet presAssocID="{AA97CC37-2248-4019-AB0F-8510B7BC271A}" presName="compChildNode" presStyleCnt="0"/>
      <dgm:spPr/>
    </dgm:pt>
    <dgm:pt modelId="{6F1AD817-C69D-4D31-BE89-7E915A8BAE24}" type="pres">
      <dgm:prSet presAssocID="{AA97CC37-2248-4019-AB0F-8510B7BC271A}" presName="theInnerList" presStyleCnt="0"/>
      <dgm:spPr/>
    </dgm:pt>
    <dgm:pt modelId="{9AA47CDB-736F-4EA5-BEB7-2A4AF1C8006B}" type="pres">
      <dgm:prSet presAssocID="{4AE3D797-8BE5-4DB1-A3D9-31E32E78977D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AA958-5F6A-4E1E-B64E-AE700A08AFD9}" type="pres">
      <dgm:prSet presAssocID="{4AE3D797-8BE5-4DB1-A3D9-31E32E78977D}" presName="aSpace2" presStyleCnt="0"/>
      <dgm:spPr/>
    </dgm:pt>
    <dgm:pt modelId="{DCF3AF6F-CAF8-4C72-8B55-E6B44D2A5EAF}" type="pres">
      <dgm:prSet presAssocID="{7CFF2ABA-F1CD-44ED-BBED-B94B53FBFA3F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B909E-A93B-4C00-922F-67DC10D69F1A}" type="pres">
      <dgm:prSet presAssocID="{7CFF2ABA-F1CD-44ED-BBED-B94B53FBFA3F}" presName="aSpace2" presStyleCnt="0"/>
      <dgm:spPr/>
    </dgm:pt>
    <dgm:pt modelId="{F6CFF7BD-B61D-4FC3-A15F-582B6B74C005}" type="pres">
      <dgm:prSet presAssocID="{636FB64C-2E84-47FA-BC2F-1FA7EC41E63D}" presName="childNode" presStyleLbl="node1" presStyleIdx="6" presStyleCnt="19" custLinFactNeighborY="16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51C48-A245-41E4-938B-78CA488A391B}" type="pres">
      <dgm:prSet presAssocID="{636FB64C-2E84-47FA-BC2F-1FA7EC41E63D}" presName="aSpace2" presStyleCnt="0"/>
      <dgm:spPr/>
    </dgm:pt>
    <dgm:pt modelId="{5196500E-45B4-49F8-9AE6-5B0057602B46}" type="pres">
      <dgm:prSet presAssocID="{84318419-A96E-4E40-B12F-B428D0982B3E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F40DF-4259-4AF7-9A04-8E424E1488C9}" type="pres">
      <dgm:prSet presAssocID="{84318419-A96E-4E40-B12F-B428D0982B3E}" presName="aSpace2" presStyleCnt="0"/>
      <dgm:spPr/>
    </dgm:pt>
    <dgm:pt modelId="{24D2C7D9-38CD-4F8A-BEED-8C492A8D3A90}" type="pres">
      <dgm:prSet presAssocID="{105AA585-EECA-40EE-9BFA-8ACDA60B6C1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D4C3E-BDF9-40CE-9780-8884DE2F0654}" type="pres">
      <dgm:prSet presAssocID="{105AA585-EECA-40EE-9BFA-8ACDA60B6C11}" presName="aSpace2" presStyleCnt="0"/>
      <dgm:spPr/>
    </dgm:pt>
    <dgm:pt modelId="{5CE62FA2-DF7E-4761-AE05-AC71D0BCE8BB}" type="pres">
      <dgm:prSet presAssocID="{590336FE-BBD5-4FBD-914E-80E66F2F1EF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4163-B403-4096-B3FF-AB29CAAC0837}" type="pres">
      <dgm:prSet presAssocID="{590336FE-BBD5-4FBD-914E-80E66F2F1EF6}" presName="aSpace2" presStyleCnt="0"/>
      <dgm:spPr/>
    </dgm:pt>
    <dgm:pt modelId="{15B92F85-D1EE-416C-A718-081980032DBA}" type="pres">
      <dgm:prSet presAssocID="{07DC1E50-B8DF-4AE7-A9A0-6CA3B5C50F6E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6DF08-7536-455C-BB64-586AA577641C}" type="pres">
      <dgm:prSet presAssocID="{AA97CC37-2248-4019-AB0F-8510B7BC271A}" presName="aSpace" presStyleCnt="0"/>
      <dgm:spPr/>
    </dgm:pt>
    <dgm:pt modelId="{97B8E3E2-02CA-4C12-AC94-1BE5322A120D}" type="pres">
      <dgm:prSet presAssocID="{B5BFA3A5-10BC-4E3B-A759-641374BE157D}" presName="compNode" presStyleCnt="0"/>
      <dgm:spPr/>
    </dgm:pt>
    <dgm:pt modelId="{4E69224E-9ABD-420A-AC29-717599B27638}" type="pres">
      <dgm:prSet presAssocID="{B5BFA3A5-10BC-4E3B-A759-641374BE157D}" presName="aNode" presStyleLbl="bgShp" presStyleIdx="2" presStyleCnt="3"/>
      <dgm:spPr/>
      <dgm:t>
        <a:bodyPr/>
        <a:lstStyle/>
        <a:p>
          <a:endParaRPr lang="en-US"/>
        </a:p>
      </dgm:t>
    </dgm:pt>
    <dgm:pt modelId="{578D6A51-D875-42C1-8832-67EACB1FE337}" type="pres">
      <dgm:prSet presAssocID="{B5BFA3A5-10BC-4E3B-A759-641374BE157D}" presName="textNode" presStyleLbl="bgShp" presStyleIdx="2" presStyleCnt="3"/>
      <dgm:spPr/>
      <dgm:t>
        <a:bodyPr/>
        <a:lstStyle/>
        <a:p>
          <a:endParaRPr lang="en-US"/>
        </a:p>
      </dgm:t>
    </dgm:pt>
    <dgm:pt modelId="{48D33FEF-56AE-4A82-889E-872B63561320}" type="pres">
      <dgm:prSet presAssocID="{B5BFA3A5-10BC-4E3B-A759-641374BE157D}" presName="compChildNode" presStyleCnt="0"/>
      <dgm:spPr/>
    </dgm:pt>
    <dgm:pt modelId="{BFFC9265-536D-4715-AEB0-04AC785D689B}" type="pres">
      <dgm:prSet presAssocID="{B5BFA3A5-10BC-4E3B-A759-641374BE157D}" presName="theInnerList" presStyleCnt="0"/>
      <dgm:spPr/>
    </dgm:pt>
    <dgm:pt modelId="{8449026E-C80C-4BCC-BEF8-2323018BC443}" type="pres">
      <dgm:prSet presAssocID="{E98CDB8D-CA27-40B3-97E2-9FBB0D9325CE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A72C3-3BC7-4BB3-B231-8E9A494CA582}" type="pres">
      <dgm:prSet presAssocID="{E98CDB8D-CA27-40B3-97E2-9FBB0D9325CE}" presName="aSpace2" presStyleCnt="0"/>
      <dgm:spPr/>
    </dgm:pt>
    <dgm:pt modelId="{9EC7DDAE-21D2-4005-AA3A-419221A3316F}" type="pres">
      <dgm:prSet presAssocID="{B3F5B627-E957-4074-A782-6928B841AC10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38083-8759-4CF0-B7C4-9B6470F39FE2}" type="pres">
      <dgm:prSet presAssocID="{B3F5B627-E957-4074-A782-6928B841AC10}" presName="aSpace2" presStyleCnt="0"/>
      <dgm:spPr/>
    </dgm:pt>
    <dgm:pt modelId="{CD67B2E6-C323-4541-8BD4-E76ED388ED09}" type="pres">
      <dgm:prSet presAssocID="{8936C98E-4319-4A7A-B002-4ED779678A92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64379-70D0-42CB-8AD2-70835FA8CBDC}" type="pres">
      <dgm:prSet presAssocID="{8936C98E-4319-4A7A-B002-4ED779678A92}" presName="aSpace2" presStyleCnt="0"/>
      <dgm:spPr/>
    </dgm:pt>
    <dgm:pt modelId="{10C11E29-9CDF-4C47-A961-2609FD8AE9A3}" type="pres">
      <dgm:prSet presAssocID="{836745C7-D4B3-4D16-A474-3ABBB18A7D74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74AD1-76D5-4726-A023-D26273F6ECA3}" type="pres">
      <dgm:prSet presAssocID="{836745C7-D4B3-4D16-A474-3ABBB18A7D74}" presName="aSpace2" presStyleCnt="0"/>
      <dgm:spPr/>
    </dgm:pt>
    <dgm:pt modelId="{37D52ED1-EE20-4355-9413-CDA156C6309A}" type="pres">
      <dgm:prSet presAssocID="{3EA611F3-414E-4575-982B-B9EF439208DF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0ADDC-C7C4-4865-8873-3D6400020895}" type="pres">
      <dgm:prSet presAssocID="{3EA611F3-414E-4575-982B-B9EF439208DF}" presName="aSpace2" presStyleCnt="0"/>
      <dgm:spPr/>
    </dgm:pt>
    <dgm:pt modelId="{90266D25-209F-4328-A940-79BC63F01C1B}" type="pres">
      <dgm:prSet presAssocID="{19CFF6C5-16D5-4E52-A64C-DE4D9F17D5FF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32103-14F9-4DCD-8378-CE21065A480C}" type="pres">
      <dgm:prSet presAssocID="{19CFF6C5-16D5-4E52-A64C-DE4D9F17D5FF}" presName="aSpace2" presStyleCnt="0"/>
      <dgm:spPr/>
    </dgm:pt>
    <dgm:pt modelId="{D86CDE70-9AF1-4170-AD4C-43AE09893821}" type="pres">
      <dgm:prSet presAssocID="{ADFAD594-DBBF-4925-8B93-FC232EDD5250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744C8-8E58-424C-A993-1CA548CC541C}" type="pres">
      <dgm:prSet presAssocID="{ADFAD594-DBBF-4925-8B93-FC232EDD5250}" presName="aSpace2" presStyleCnt="0"/>
      <dgm:spPr/>
    </dgm:pt>
    <dgm:pt modelId="{0E6CFCFC-D0EE-4BFA-8229-C2E2019BF544}" type="pres">
      <dgm:prSet presAssocID="{B57223EC-694D-4A64-9903-DEF240AB966B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763EDF-297A-422A-ABCE-4A242A802B18}" type="presOf" srcId="{B5BFA3A5-10BC-4E3B-A759-641374BE157D}" destId="{578D6A51-D875-42C1-8832-67EACB1FE337}" srcOrd="1" destOrd="0" presId="urn:microsoft.com/office/officeart/2005/8/layout/lProcess2"/>
    <dgm:cxn modelId="{D002FC09-F4F3-4119-9C79-BFC1E3507298}" srcId="{B5BFA3A5-10BC-4E3B-A759-641374BE157D}" destId="{E98CDB8D-CA27-40B3-97E2-9FBB0D9325CE}" srcOrd="0" destOrd="0" parTransId="{3FA2A7FC-D020-4485-B249-98EB8696CC88}" sibTransId="{A0E6CEA9-6418-413C-8A0A-81FCDF1A3CF4}"/>
    <dgm:cxn modelId="{5E980484-F98E-45A3-B217-1EBA6AF54662}" type="presOf" srcId="{17A6C29F-2D8B-4DAF-B4BF-43C3CE7B3CB3}" destId="{6FD31FEF-193F-4825-AC1A-94F331EF6171}" srcOrd="0" destOrd="0" presId="urn:microsoft.com/office/officeart/2005/8/layout/lProcess2"/>
    <dgm:cxn modelId="{FF91E4A1-0290-4D92-84F9-1E8D53D11D23}" srcId="{8C969A71-65C7-46BE-ADE0-09644C39D10C}" destId="{7B65AD5F-84F6-4DAA-94F9-88269669B66D}" srcOrd="0" destOrd="0" parTransId="{29C67464-EB4B-45E0-B6C9-D7ED3F0779DC}" sibTransId="{D477A46F-0E00-47E7-B14A-5AE8209A3632}"/>
    <dgm:cxn modelId="{1AECED7B-C380-4995-9E82-7E47AFF1AE5C}" type="presOf" srcId="{4AE3D797-8BE5-4DB1-A3D9-31E32E78977D}" destId="{9AA47CDB-736F-4EA5-BEB7-2A4AF1C8006B}" srcOrd="0" destOrd="0" presId="urn:microsoft.com/office/officeart/2005/8/layout/lProcess2"/>
    <dgm:cxn modelId="{046961FF-8877-476B-B0F1-21A892F7D5A4}" srcId="{E1689B32-44FC-4F5C-B773-D5611D5D00DB}" destId="{AA97CC37-2248-4019-AB0F-8510B7BC271A}" srcOrd="1" destOrd="0" parTransId="{E50DDAE7-28F0-44B3-BF69-4AEF08D8C3B2}" sibTransId="{F1EAA934-DDC4-4011-9901-6296D0FC18B0}"/>
    <dgm:cxn modelId="{83EF39A9-85B3-4052-A65D-D6E59E9BF434}" type="presOf" srcId="{590336FE-BBD5-4FBD-914E-80E66F2F1EF6}" destId="{5CE62FA2-DF7E-4761-AE05-AC71D0BCE8BB}" srcOrd="0" destOrd="0" presId="urn:microsoft.com/office/officeart/2005/8/layout/lProcess2"/>
    <dgm:cxn modelId="{8C4A8425-CED4-4D58-B7E8-F4A649F0BDDF}" type="presOf" srcId="{84318419-A96E-4E40-B12F-B428D0982B3E}" destId="{5196500E-45B4-49F8-9AE6-5B0057602B46}" srcOrd="0" destOrd="0" presId="urn:microsoft.com/office/officeart/2005/8/layout/lProcess2"/>
    <dgm:cxn modelId="{DA9C68AA-12D0-486B-8983-FAF46877FD36}" type="presOf" srcId="{3EA611F3-414E-4575-982B-B9EF439208DF}" destId="{37D52ED1-EE20-4355-9413-CDA156C6309A}" srcOrd="0" destOrd="0" presId="urn:microsoft.com/office/officeart/2005/8/layout/lProcess2"/>
    <dgm:cxn modelId="{2FC411A1-4354-404F-B0CB-3840C376C20C}" srcId="{AA97CC37-2248-4019-AB0F-8510B7BC271A}" destId="{84318419-A96E-4E40-B12F-B428D0982B3E}" srcOrd="3" destOrd="0" parTransId="{58839A96-F6A1-40B7-9508-732AF3C63308}" sibTransId="{C6E9389E-BA6B-475D-AA2D-5BE23D26CDCF}"/>
    <dgm:cxn modelId="{09001EC0-88DD-40AD-ADB8-C088DAE8206D}" type="presOf" srcId="{636FB64C-2E84-47FA-BC2F-1FA7EC41E63D}" destId="{F6CFF7BD-B61D-4FC3-A15F-582B6B74C005}" srcOrd="0" destOrd="0" presId="urn:microsoft.com/office/officeart/2005/8/layout/lProcess2"/>
    <dgm:cxn modelId="{0AFD8CAD-7DAB-478A-A603-CCCB1F12B1E2}" type="presOf" srcId="{8936C98E-4319-4A7A-B002-4ED779678A92}" destId="{CD67B2E6-C323-4541-8BD4-E76ED388ED09}" srcOrd="0" destOrd="0" presId="urn:microsoft.com/office/officeart/2005/8/layout/lProcess2"/>
    <dgm:cxn modelId="{CF6449EF-59C1-4BD5-B59B-B47B7B167A24}" srcId="{B5BFA3A5-10BC-4E3B-A759-641374BE157D}" destId="{8936C98E-4319-4A7A-B002-4ED779678A92}" srcOrd="2" destOrd="0" parTransId="{A834F335-1E55-4AC0-AD66-40800E95E8D2}" sibTransId="{80A72411-780C-4003-AAFD-9C7350E2E79F}"/>
    <dgm:cxn modelId="{87531FF9-3CC3-4E1A-B4DE-624F8A08170B}" type="presOf" srcId="{AA97CC37-2248-4019-AB0F-8510B7BC271A}" destId="{FC150FA6-744E-4B70-A355-8B839BFA6758}" srcOrd="0" destOrd="0" presId="urn:microsoft.com/office/officeart/2005/8/layout/lProcess2"/>
    <dgm:cxn modelId="{DBC00A62-219C-42C8-B625-A72F186F5184}" type="presOf" srcId="{7CFF2ABA-F1CD-44ED-BBED-B94B53FBFA3F}" destId="{DCF3AF6F-CAF8-4C72-8B55-E6B44D2A5EAF}" srcOrd="0" destOrd="0" presId="urn:microsoft.com/office/officeart/2005/8/layout/lProcess2"/>
    <dgm:cxn modelId="{E2EDD494-AEE8-4C2C-930E-3FAC7F7ECCC4}" type="presOf" srcId="{E1689B32-44FC-4F5C-B773-D5611D5D00DB}" destId="{ED051298-E191-4F60-84AB-1079E3EAB18A}" srcOrd="0" destOrd="0" presId="urn:microsoft.com/office/officeart/2005/8/layout/lProcess2"/>
    <dgm:cxn modelId="{63E70AD3-847D-452E-B2AF-06E67371DEBB}" srcId="{B5BFA3A5-10BC-4E3B-A759-641374BE157D}" destId="{B3F5B627-E957-4074-A782-6928B841AC10}" srcOrd="1" destOrd="0" parTransId="{529C8428-4B75-4E9F-8FFA-E183535C6A6F}" sibTransId="{71690906-7B7C-42CA-B074-DB86359D4E07}"/>
    <dgm:cxn modelId="{D78B1728-3C40-4E1A-9728-05A60DA5C1F8}" srcId="{8C969A71-65C7-46BE-ADE0-09644C39D10C}" destId="{AC34402A-23A6-4752-BA0E-20436E267D80}" srcOrd="2" destOrd="0" parTransId="{3F7C5C64-2DDC-4CD5-9442-460E686DEA77}" sibTransId="{13182336-FF48-4D12-A2D5-45D8AB31113F}"/>
    <dgm:cxn modelId="{135B165E-9CE3-458B-BDE0-52B85EB5E666}" srcId="{B5BFA3A5-10BC-4E3B-A759-641374BE157D}" destId="{B57223EC-694D-4A64-9903-DEF240AB966B}" srcOrd="7" destOrd="0" parTransId="{A7DD87C9-B966-43A8-86E4-183EF34DFC23}" sibTransId="{BE552D4A-4633-4077-84D6-049197F13AF2}"/>
    <dgm:cxn modelId="{E178834E-9723-4D09-B3E8-4B6F744749DC}" type="presOf" srcId="{92A7C82D-1FB3-483B-8254-F8C7CE5D07A4}" destId="{34E5A37D-EA2D-4ED2-966E-0D52B3383766}" srcOrd="0" destOrd="0" presId="urn:microsoft.com/office/officeart/2005/8/layout/lProcess2"/>
    <dgm:cxn modelId="{DBBA85F6-5194-4386-AA92-CA39E67377F4}" srcId="{B5BFA3A5-10BC-4E3B-A759-641374BE157D}" destId="{ADFAD594-DBBF-4925-8B93-FC232EDD5250}" srcOrd="6" destOrd="0" parTransId="{16D7337A-FE91-4A93-887B-1A57C4F98DBB}" sibTransId="{FF7107FB-3528-4D61-815A-050FD1E9BC47}"/>
    <dgm:cxn modelId="{9FC11534-5271-4291-9AE0-E6D64217700F}" type="presOf" srcId="{8C969A71-65C7-46BE-ADE0-09644C39D10C}" destId="{6E659416-7122-4BC8-B05B-28D0A07E6D99}" srcOrd="0" destOrd="0" presId="urn:microsoft.com/office/officeart/2005/8/layout/lProcess2"/>
    <dgm:cxn modelId="{19549E6A-ACF5-43E1-B58D-FD651AF28928}" type="presOf" srcId="{7B65AD5F-84F6-4DAA-94F9-88269669B66D}" destId="{37953661-3A46-40F4-ACC5-DC185521111E}" srcOrd="0" destOrd="0" presId="urn:microsoft.com/office/officeart/2005/8/layout/lProcess2"/>
    <dgm:cxn modelId="{65BAD154-E8A7-48DF-A182-0D348236BAFD}" type="presOf" srcId="{AA97CC37-2248-4019-AB0F-8510B7BC271A}" destId="{36FDD549-3C21-4092-AA37-7AE882A1E7C7}" srcOrd="1" destOrd="0" presId="urn:microsoft.com/office/officeart/2005/8/layout/lProcess2"/>
    <dgm:cxn modelId="{D9EF2B66-601F-447D-9B15-F6254C45DA8B}" srcId="{B5BFA3A5-10BC-4E3B-A759-641374BE157D}" destId="{836745C7-D4B3-4D16-A474-3ABBB18A7D74}" srcOrd="3" destOrd="0" parTransId="{50DA68DB-B67F-47DC-A2C5-56B5602D48AE}" sibTransId="{6DAE7050-3177-47C2-BF93-EBD370F5DB3B}"/>
    <dgm:cxn modelId="{523AB459-5E34-41E1-BE74-036C364FD64E}" type="presOf" srcId="{E98CDB8D-CA27-40B3-97E2-9FBB0D9325CE}" destId="{8449026E-C80C-4BCC-BEF8-2323018BC443}" srcOrd="0" destOrd="0" presId="urn:microsoft.com/office/officeart/2005/8/layout/lProcess2"/>
    <dgm:cxn modelId="{E92D94F7-9395-4A30-88C3-BE22012027BD}" type="presOf" srcId="{8C969A71-65C7-46BE-ADE0-09644C39D10C}" destId="{A90B2FB8-65E4-42B1-B0D2-8DB38C28CF34}" srcOrd="1" destOrd="0" presId="urn:microsoft.com/office/officeart/2005/8/layout/lProcess2"/>
    <dgm:cxn modelId="{55F0087C-E889-4AE6-866C-3EC0FE2550AA}" type="presOf" srcId="{B57223EC-694D-4A64-9903-DEF240AB966B}" destId="{0E6CFCFC-D0EE-4BFA-8229-C2E2019BF544}" srcOrd="0" destOrd="0" presId="urn:microsoft.com/office/officeart/2005/8/layout/lProcess2"/>
    <dgm:cxn modelId="{EABA53B3-82DA-4F7C-B9DC-270464EC10BD}" srcId="{AA97CC37-2248-4019-AB0F-8510B7BC271A}" destId="{4AE3D797-8BE5-4DB1-A3D9-31E32E78977D}" srcOrd="0" destOrd="0" parTransId="{B252038B-39A7-4705-9E03-C83F9DE59595}" sibTransId="{D6719583-81FD-4B7C-B5DB-E7E4B6CE24C9}"/>
    <dgm:cxn modelId="{8874FF2B-D512-410E-AC88-A210D30E5462}" type="presOf" srcId="{836745C7-D4B3-4D16-A474-3ABBB18A7D74}" destId="{10C11E29-9CDF-4C47-A961-2609FD8AE9A3}" srcOrd="0" destOrd="0" presId="urn:microsoft.com/office/officeart/2005/8/layout/lProcess2"/>
    <dgm:cxn modelId="{2E9CBE39-297A-42CE-94CD-5857E4CB59A0}" type="presOf" srcId="{B3F5B627-E957-4074-A782-6928B841AC10}" destId="{9EC7DDAE-21D2-4005-AA3A-419221A3316F}" srcOrd="0" destOrd="0" presId="urn:microsoft.com/office/officeart/2005/8/layout/lProcess2"/>
    <dgm:cxn modelId="{E4737F78-E476-4A80-8442-83B949C01E21}" type="presOf" srcId="{ADFAD594-DBBF-4925-8B93-FC232EDD5250}" destId="{D86CDE70-9AF1-4170-AD4C-43AE09893821}" srcOrd="0" destOrd="0" presId="urn:microsoft.com/office/officeart/2005/8/layout/lProcess2"/>
    <dgm:cxn modelId="{A6BAAF01-990A-4A90-9804-EB65EA62CF63}" srcId="{AA97CC37-2248-4019-AB0F-8510B7BC271A}" destId="{636FB64C-2E84-47FA-BC2F-1FA7EC41E63D}" srcOrd="2" destOrd="0" parTransId="{AAB5E283-25B2-4E82-A3A7-CEC3775B5072}" sibTransId="{59D06E9E-6857-4BCD-9600-48C3430BAF65}"/>
    <dgm:cxn modelId="{0DE6713E-8C56-41D1-BCC2-456E9E1BFA4C}" srcId="{AA97CC37-2248-4019-AB0F-8510B7BC271A}" destId="{590336FE-BBD5-4FBD-914E-80E66F2F1EF6}" srcOrd="5" destOrd="0" parTransId="{4EB8C25C-1B4C-434E-93CC-E5AB3524FF14}" sibTransId="{253AAAEA-1928-4777-BDB8-BC5E70115978}"/>
    <dgm:cxn modelId="{6223EF35-68C3-4B26-8337-7AD7DA60396D}" type="presOf" srcId="{B5BFA3A5-10BC-4E3B-A759-641374BE157D}" destId="{4E69224E-9ABD-420A-AC29-717599B27638}" srcOrd="0" destOrd="0" presId="urn:microsoft.com/office/officeart/2005/8/layout/lProcess2"/>
    <dgm:cxn modelId="{27BCBF76-012C-4E06-B7C5-5BF818236CC5}" srcId="{AA97CC37-2248-4019-AB0F-8510B7BC271A}" destId="{7CFF2ABA-F1CD-44ED-BBED-B94B53FBFA3F}" srcOrd="1" destOrd="0" parTransId="{90B15452-F935-4439-B0CE-8F292582B18B}" sibTransId="{A4011131-E5B7-45B8-B667-795A787F324C}"/>
    <dgm:cxn modelId="{E445B3D1-87D9-4D56-9AC8-AB4AB89C3E14}" srcId="{8C969A71-65C7-46BE-ADE0-09644C39D10C}" destId="{92A7C82D-1FB3-483B-8254-F8C7CE5D07A4}" srcOrd="1" destOrd="0" parTransId="{454C4A11-CA7E-4152-B571-F967A3257799}" sibTransId="{9034311D-DC4B-4467-86F9-9A2E2529F828}"/>
    <dgm:cxn modelId="{4B9B560C-59DE-432C-8065-7F8D32F934AB}" srcId="{B5BFA3A5-10BC-4E3B-A759-641374BE157D}" destId="{3EA611F3-414E-4575-982B-B9EF439208DF}" srcOrd="4" destOrd="0" parTransId="{329BF0ED-00F7-4843-9F38-C10936152AC1}" sibTransId="{130BF3F4-5AC3-4BCD-827C-C7C5FFECD49E}"/>
    <dgm:cxn modelId="{E213DC0A-813C-43C4-B04D-6C8C528CB803}" type="presOf" srcId="{AC34402A-23A6-4752-BA0E-20436E267D80}" destId="{1174D9F8-8BAC-4862-8769-83246888E3EF}" srcOrd="0" destOrd="0" presId="urn:microsoft.com/office/officeart/2005/8/layout/lProcess2"/>
    <dgm:cxn modelId="{24E6ED20-7CBE-4A7B-86F5-67F79C9584CB}" type="presOf" srcId="{105AA585-EECA-40EE-9BFA-8ACDA60B6C11}" destId="{24D2C7D9-38CD-4F8A-BEED-8C492A8D3A90}" srcOrd="0" destOrd="0" presId="urn:microsoft.com/office/officeart/2005/8/layout/lProcess2"/>
    <dgm:cxn modelId="{C7C657F0-F03D-4BC0-BD14-301DAB8E8E1F}" srcId="{E1689B32-44FC-4F5C-B773-D5611D5D00DB}" destId="{B5BFA3A5-10BC-4E3B-A759-641374BE157D}" srcOrd="2" destOrd="0" parTransId="{5E53EA92-EA94-4B43-81F9-D10F873FC999}" sibTransId="{63A944D8-46E4-4F22-9B83-A98B25B0278B}"/>
    <dgm:cxn modelId="{604AD72D-0F1C-431F-9431-E93F3A43F63F}" type="presOf" srcId="{19CFF6C5-16D5-4E52-A64C-DE4D9F17D5FF}" destId="{90266D25-209F-4328-A940-79BC63F01C1B}" srcOrd="0" destOrd="0" presId="urn:microsoft.com/office/officeart/2005/8/layout/lProcess2"/>
    <dgm:cxn modelId="{0C4239D4-148F-4005-BD2D-7792BED5F18D}" srcId="{E1689B32-44FC-4F5C-B773-D5611D5D00DB}" destId="{8C969A71-65C7-46BE-ADE0-09644C39D10C}" srcOrd="0" destOrd="0" parTransId="{03F75B89-A4B0-41DE-BD74-F90E1141C2AD}" sibTransId="{4C8CA195-AC03-4F59-B203-A2DCB669C32A}"/>
    <dgm:cxn modelId="{A623AF01-B5ED-497A-817B-461E5DE1A4AA}" srcId="{AA97CC37-2248-4019-AB0F-8510B7BC271A}" destId="{07DC1E50-B8DF-4AE7-A9A0-6CA3B5C50F6E}" srcOrd="6" destOrd="0" parTransId="{0785233C-6EB7-411D-8D98-D4ADD1652998}" sibTransId="{52EBBA16-214C-420B-8301-A407E45BD641}"/>
    <dgm:cxn modelId="{644D5441-F875-4F93-99D1-CEE9F8E2E6B3}" srcId="{B5BFA3A5-10BC-4E3B-A759-641374BE157D}" destId="{19CFF6C5-16D5-4E52-A64C-DE4D9F17D5FF}" srcOrd="5" destOrd="0" parTransId="{0F9D8B19-088C-48BF-BC2B-3E8FF2165536}" sibTransId="{3A64A3EA-2670-43D8-98A7-C560D6CC2DC5}"/>
    <dgm:cxn modelId="{1A705732-7AB8-4EE4-BB25-1500A95426A4}" srcId="{AA97CC37-2248-4019-AB0F-8510B7BC271A}" destId="{105AA585-EECA-40EE-9BFA-8ACDA60B6C11}" srcOrd="4" destOrd="0" parTransId="{AB6F1DB8-92CA-4958-8CB7-9745C5DD8187}" sibTransId="{325582C6-FA96-495F-9429-BF315BBF9ED3}"/>
    <dgm:cxn modelId="{B7965E4B-3C35-4621-B2A5-0534BDFF113E}" type="presOf" srcId="{07DC1E50-B8DF-4AE7-A9A0-6CA3B5C50F6E}" destId="{15B92F85-D1EE-416C-A718-081980032DBA}" srcOrd="0" destOrd="0" presId="urn:microsoft.com/office/officeart/2005/8/layout/lProcess2"/>
    <dgm:cxn modelId="{BAD87C8A-F26B-4FD0-90D0-BE1A5AEF436D}" srcId="{8C969A71-65C7-46BE-ADE0-09644C39D10C}" destId="{17A6C29F-2D8B-4DAF-B4BF-43C3CE7B3CB3}" srcOrd="3" destOrd="0" parTransId="{0DAB47B8-5E48-4214-8326-2E5CB54AB261}" sibTransId="{8C8E9E32-FDE2-49E9-98EB-625CE8D0A252}"/>
    <dgm:cxn modelId="{337D4208-CADD-4C18-B497-B6B3EAEB1F42}" type="presParOf" srcId="{ED051298-E191-4F60-84AB-1079E3EAB18A}" destId="{A24B5233-573F-483F-A36E-948AC190950C}" srcOrd="0" destOrd="0" presId="urn:microsoft.com/office/officeart/2005/8/layout/lProcess2"/>
    <dgm:cxn modelId="{1DB86B6D-D8A0-474D-9389-D83B55011DEE}" type="presParOf" srcId="{A24B5233-573F-483F-A36E-948AC190950C}" destId="{6E659416-7122-4BC8-B05B-28D0A07E6D99}" srcOrd="0" destOrd="0" presId="urn:microsoft.com/office/officeart/2005/8/layout/lProcess2"/>
    <dgm:cxn modelId="{E0A7FD41-6467-4926-AA3C-95D0273728B2}" type="presParOf" srcId="{A24B5233-573F-483F-A36E-948AC190950C}" destId="{A90B2FB8-65E4-42B1-B0D2-8DB38C28CF34}" srcOrd="1" destOrd="0" presId="urn:microsoft.com/office/officeart/2005/8/layout/lProcess2"/>
    <dgm:cxn modelId="{A41B44FF-CDBD-4C19-A22E-96B9E6B1F25A}" type="presParOf" srcId="{A24B5233-573F-483F-A36E-948AC190950C}" destId="{48B35322-E7E0-41B5-A156-4CACF1C02396}" srcOrd="2" destOrd="0" presId="urn:microsoft.com/office/officeart/2005/8/layout/lProcess2"/>
    <dgm:cxn modelId="{850B93BB-7EAC-4CEC-8D27-3BFFD342701C}" type="presParOf" srcId="{48B35322-E7E0-41B5-A156-4CACF1C02396}" destId="{ADB94289-2870-4F80-AF4E-567FC034DA24}" srcOrd="0" destOrd="0" presId="urn:microsoft.com/office/officeart/2005/8/layout/lProcess2"/>
    <dgm:cxn modelId="{C18706F4-2B72-40B0-A383-0C3AA830771F}" type="presParOf" srcId="{ADB94289-2870-4F80-AF4E-567FC034DA24}" destId="{37953661-3A46-40F4-ACC5-DC185521111E}" srcOrd="0" destOrd="0" presId="urn:microsoft.com/office/officeart/2005/8/layout/lProcess2"/>
    <dgm:cxn modelId="{755687CC-A030-48AB-9964-BCD2142F3C30}" type="presParOf" srcId="{ADB94289-2870-4F80-AF4E-567FC034DA24}" destId="{0D108961-76BD-469F-B94C-17A60E14B288}" srcOrd="1" destOrd="0" presId="urn:microsoft.com/office/officeart/2005/8/layout/lProcess2"/>
    <dgm:cxn modelId="{0E9AAA19-5A14-43B0-82FA-7538B8E1EB14}" type="presParOf" srcId="{ADB94289-2870-4F80-AF4E-567FC034DA24}" destId="{34E5A37D-EA2D-4ED2-966E-0D52B3383766}" srcOrd="2" destOrd="0" presId="urn:microsoft.com/office/officeart/2005/8/layout/lProcess2"/>
    <dgm:cxn modelId="{E98A6FA0-169F-489B-9CD7-31B68CB0369E}" type="presParOf" srcId="{ADB94289-2870-4F80-AF4E-567FC034DA24}" destId="{0DEE9C8D-2E1A-4A01-8B92-F03910C309C6}" srcOrd="3" destOrd="0" presId="urn:microsoft.com/office/officeart/2005/8/layout/lProcess2"/>
    <dgm:cxn modelId="{8B3BCE9E-730B-45EB-A402-1FF5911FC845}" type="presParOf" srcId="{ADB94289-2870-4F80-AF4E-567FC034DA24}" destId="{1174D9F8-8BAC-4862-8769-83246888E3EF}" srcOrd="4" destOrd="0" presId="urn:microsoft.com/office/officeart/2005/8/layout/lProcess2"/>
    <dgm:cxn modelId="{FDC8CF18-B152-4F1E-99ED-11AD85265744}" type="presParOf" srcId="{ADB94289-2870-4F80-AF4E-567FC034DA24}" destId="{B5137960-0C5F-4F76-8503-D43AE13EF99C}" srcOrd="5" destOrd="0" presId="urn:microsoft.com/office/officeart/2005/8/layout/lProcess2"/>
    <dgm:cxn modelId="{C71B3F5C-B73A-4DAC-A516-235863925C06}" type="presParOf" srcId="{ADB94289-2870-4F80-AF4E-567FC034DA24}" destId="{6FD31FEF-193F-4825-AC1A-94F331EF6171}" srcOrd="6" destOrd="0" presId="urn:microsoft.com/office/officeart/2005/8/layout/lProcess2"/>
    <dgm:cxn modelId="{98EE2322-2A3D-4DD9-B88A-B9E4B56E049E}" type="presParOf" srcId="{ED051298-E191-4F60-84AB-1079E3EAB18A}" destId="{203C284F-8F59-4F23-9C37-4D05BBE47998}" srcOrd="1" destOrd="0" presId="urn:microsoft.com/office/officeart/2005/8/layout/lProcess2"/>
    <dgm:cxn modelId="{CB49DB6B-929C-4D3C-9F3D-7DC92A76B88B}" type="presParOf" srcId="{ED051298-E191-4F60-84AB-1079E3EAB18A}" destId="{E5FBC28A-1132-49BF-B25D-28999F7334A0}" srcOrd="2" destOrd="0" presId="urn:microsoft.com/office/officeart/2005/8/layout/lProcess2"/>
    <dgm:cxn modelId="{7D865359-FD8A-4BAF-A474-1EFC0F3B37AF}" type="presParOf" srcId="{E5FBC28A-1132-49BF-B25D-28999F7334A0}" destId="{FC150FA6-744E-4B70-A355-8B839BFA6758}" srcOrd="0" destOrd="0" presId="urn:microsoft.com/office/officeart/2005/8/layout/lProcess2"/>
    <dgm:cxn modelId="{EC00A530-9210-4430-85D3-8BF6A79912E5}" type="presParOf" srcId="{E5FBC28A-1132-49BF-B25D-28999F7334A0}" destId="{36FDD549-3C21-4092-AA37-7AE882A1E7C7}" srcOrd="1" destOrd="0" presId="urn:microsoft.com/office/officeart/2005/8/layout/lProcess2"/>
    <dgm:cxn modelId="{51C7F0CE-5A78-42B4-934A-D0781066EA40}" type="presParOf" srcId="{E5FBC28A-1132-49BF-B25D-28999F7334A0}" destId="{58F876B9-AEC2-45CE-8ACD-A5ECDF131F25}" srcOrd="2" destOrd="0" presId="urn:microsoft.com/office/officeart/2005/8/layout/lProcess2"/>
    <dgm:cxn modelId="{3E201DEA-D7C8-43B8-B1BD-D7E41F81C33A}" type="presParOf" srcId="{58F876B9-AEC2-45CE-8ACD-A5ECDF131F25}" destId="{6F1AD817-C69D-4D31-BE89-7E915A8BAE24}" srcOrd="0" destOrd="0" presId="urn:microsoft.com/office/officeart/2005/8/layout/lProcess2"/>
    <dgm:cxn modelId="{A90F90B6-1753-4A36-ADAF-5580A2B7CB29}" type="presParOf" srcId="{6F1AD817-C69D-4D31-BE89-7E915A8BAE24}" destId="{9AA47CDB-736F-4EA5-BEB7-2A4AF1C8006B}" srcOrd="0" destOrd="0" presId="urn:microsoft.com/office/officeart/2005/8/layout/lProcess2"/>
    <dgm:cxn modelId="{67DE6AD9-F22A-4ABE-A6C7-55F4F2DBF472}" type="presParOf" srcId="{6F1AD817-C69D-4D31-BE89-7E915A8BAE24}" destId="{60AAA958-5F6A-4E1E-B64E-AE700A08AFD9}" srcOrd="1" destOrd="0" presId="urn:microsoft.com/office/officeart/2005/8/layout/lProcess2"/>
    <dgm:cxn modelId="{CF46B9D9-77BC-45BA-B79A-753B7F60DC87}" type="presParOf" srcId="{6F1AD817-C69D-4D31-BE89-7E915A8BAE24}" destId="{DCF3AF6F-CAF8-4C72-8B55-E6B44D2A5EAF}" srcOrd="2" destOrd="0" presId="urn:microsoft.com/office/officeart/2005/8/layout/lProcess2"/>
    <dgm:cxn modelId="{AC196A80-C504-4584-B92B-DA88F2C0E72F}" type="presParOf" srcId="{6F1AD817-C69D-4D31-BE89-7E915A8BAE24}" destId="{BDEB909E-A93B-4C00-922F-67DC10D69F1A}" srcOrd="3" destOrd="0" presId="urn:microsoft.com/office/officeart/2005/8/layout/lProcess2"/>
    <dgm:cxn modelId="{79E29C49-2E74-46A9-AD45-B565615DA819}" type="presParOf" srcId="{6F1AD817-C69D-4D31-BE89-7E915A8BAE24}" destId="{F6CFF7BD-B61D-4FC3-A15F-582B6B74C005}" srcOrd="4" destOrd="0" presId="urn:microsoft.com/office/officeart/2005/8/layout/lProcess2"/>
    <dgm:cxn modelId="{AE7B8713-7F4B-4457-A8E6-9B3C48BC7234}" type="presParOf" srcId="{6F1AD817-C69D-4D31-BE89-7E915A8BAE24}" destId="{90651C48-A245-41E4-938B-78CA488A391B}" srcOrd="5" destOrd="0" presId="urn:microsoft.com/office/officeart/2005/8/layout/lProcess2"/>
    <dgm:cxn modelId="{3A46360D-5FB0-48FE-B748-A9D710EF14A2}" type="presParOf" srcId="{6F1AD817-C69D-4D31-BE89-7E915A8BAE24}" destId="{5196500E-45B4-49F8-9AE6-5B0057602B46}" srcOrd="6" destOrd="0" presId="urn:microsoft.com/office/officeart/2005/8/layout/lProcess2"/>
    <dgm:cxn modelId="{DB33CD20-C519-41FC-8381-9CBCC013E2D1}" type="presParOf" srcId="{6F1AD817-C69D-4D31-BE89-7E915A8BAE24}" destId="{C74F40DF-4259-4AF7-9A04-8E424E1488C9}" srcOrd="7" destOrd="0" presId="urn:microsoft.com/office/officeart/2005/8/layout/lProcess2"/>
    <dgm:cxn modelId="{563A70C5-CF6B-4100-8B0E-FD320E856F80}" type="presParOf" srcId="{6F1AD817-C69D-4D31-BE89-7E915A8BAE24}" destId="{24D2C7D9-38CD-4F8A-BEED-8C492A8D3A90}" srcOrd="8" destOrd="0" presId="urn:microsoft.com/office/officeart/2005/8/layout/lProcess2"/>
    <dgm:cxn modelId="{52E4F57F-BA20-4B8D-AF8E-BE403ACA2BFA}" type="presParOf" srcId="{6F1AD817-C69D-4D31-BE89-7E915A8BAE24}" destId="{758D4C3E-BDF9-40CE-9780-8884DE2F0654}" srcOrd="9" destOrd="0" presId="urn:microsoft.com/office/officeart/2005/8/layout/lProcess2"/>
    <dgm:cxn modelId="{A5C8F33C-55C4-418C-997E-8C5F4E6761FB}" type="presParOf" srcId="{6F1AD817-C69D-4D31-BE89-7E915A8BAE24}" destId="{5CE62FA2-DF7E-4761-AE05-AC71D0BCE8BB}" srcOrd="10" destOrd="0" presId="urn:microsoft.com/office/officeart/2005/8/layout/lProcess2"/>
    <dgm:cxn modelId="{5FF24661-937A-4FA9-8078-A98F42FC081C}" type="presParOf" srcId="{6F1AD817-C69D-4D31-BE89-7E915A8BAE24}" destId="{F44F4163-B403-4096-B3FF-AB29CAAC0837}" srcOrd="11" destOrd="0" presId="urn:microsoft.com/office/officeart/2005/8/layout/lProcess2"/>
    <dgm:cxn modelId="{0A8CD337-311B-423E-81BC-41A9AFB1D3B0}" type="presParOf" srcId="{6F1AD817-C69D-4D31-BE89-7E915A8BAE24}" destId="{15B92F85-D1EE-416C-A718-081980032DBA}" srcOrd="12" destOrd="0" presId="urn:microsoft.com/office/officeart/2005/8/layout/lProcess2"/>
    <dgm:cxn modelId="{2B99E533-88D7-4C17-8794-1B755C7993D9}" type="presParOf" srcId="{ED051298-E191-4F60-84AB-1079E3EAB18A}" destId="{0CB6DF08-7536-455C-BB64-586AA577641C}" srcOrd="3" destOrd="0" presId="urn:microsoft.com/office/officeart/2005/8/layout/lProcess2"/>
    <dgm:cxn modelId="{DF2D5994-3FE1-4FEE-A65F-6680E9CBFAB6}" type="presParOf" srcId="{ED051298-E191-4F60-84AB-1079E3EAB18A}" destId="{97B8E3E2-02CA-4C12-AC94-1BE5322A120D}" srcOrd="4" destOrd="0" presId="urn:microsoft.com/office/officeart/2005/8/layout/lProcess2"/>
    <dgm:cxn modelId="{4803A470-73CC-4C23-93E7-4EEB09CA72B0}" type="presParOf" srcId="{97B8E3E2-02CA-4C12-AC94-1BE5322A120D}" destId="{4E69224E-9ABD-420A-AC29-717599B27638}" srcOrd="0" destOrd="0" presId="urn:microsoft.com/office/officeart/2005/8/layout/lProcess2"/>
    <dgm:cxn modelId="{F14C2B91-5890-4EB9-B837-539D09CB1DBB}" type="presParOf" srcId="{97B8E3E2-02CA-4C12-AC94-1BE5322A120D}" destId="{578D6A51-D875-42C1-8832-67EACB1FE337}" srcOrd="1" destOrd="0" presId="urn:microsoft.com/office/officeart/2005/8/layout/lProcess2"/>
    <dgm:cxn modelId="{2A3C0552-C53B-49A8-ADDD-78ADDC392279}" type="presParOf" srcId="{97B8E3E2-02CA-4C12-AC94-1BE5322A120D}" destId="{48D33FEF-56AE-4A82-889E-872B63561320}" srcOrd="2" destOrd="0" presId="urn:microsoft.com/office/officeart/2005/8/layout/lProcess2"/>
    <dgm:cxn modelId="{DB683B7B-D3B9-4F24-A78D-6E1C8A47A92E}" type="presParOf" srcId="{48D33FEF-56AE-4A82-889E-872B63561320}" destId="{BFFC9265-536D-4715-AEB0-04AC785D689B}" srcOrd="0" destOrd="0" presId="urn:microsoft.com/office/officeart/2005/8/layout/lProcess2"/>
    <dgm:cxn modelId="{6CC29BCF-48EB-41CC-B8CD-3E5373F28B5E}" type="presParOf" srcId="{BFFC9265-536D-4715-AEB0-04AC785D689B}" destId="{8449026E-C80C-4BCC-BEF8-2323018BC443}" srcOrd="0" destOrd="0" presId="urn:microsoft.com/office/officeart/2005/8/layout/lProcess2"/>
    <dgm:cxn modelId="{77023977-7B72-4A89-BDAA-C84553588964}" type="presParOf" srcId="{BFFC9265-536D-4715-AEB0-04AC785D689B}" destId="{ABDA72C3-3BC7-4BB3-B231-8E9A494CA582}" srcOrd="1" destOrd="0" presId="urn:microsoft.com/office/officeart/2005/8/layout/lProcess2"/>
    <dgm:cxn modelId="{E565A5BD-A9F5-4099-9E70-9F8B13424163}" type="presParOf" srcId="{BFFC9265-536D-4715-AEB0-04AC785D689B}" destId="{9EC7DDAE-21D2-4005-AA3A-419221A3316F}" srcOrd="2" destOrd="0" presId="urn:microsoft.com/office/officeart/2005/8/layout/lProcess2"/>
    <dgm:cxn modelId="{C515DA0D-DD6A-4A79-BE92-92364CE57BEA}" type="presParOf" srcId="{BFFC9265-536D-4715-AEB0-04AC785D689B}" destId="{35238083-8759-4CF0-B7C4-9B6470F39FE2}" srcOrd="3" destOrd="0" presId="urn:microsoft.com/office/officeart/2005/8/layout/lProcess2"/>
    <dgm:cxn modelId="{0A02867C-28C2-46A7-BCF5-E5A9ABAD9079}" type="presParOf" srcId="{BFFC9265-536D-4715-AEB0-04AC785D689B}" destId="{CD67B2E6-C323-4541-8BD4-E76ED388ED09}" srcOrd="4" destOrd="0" presId="urn:microsoft.com/office/officeart/2005/8/layout/lProcess2"/>
    <dgm:cxn modelId="{83CF5EDB-6E0E-499A-A64E-493C56BCD7CB}" type="presParOf" srcId="{BFFC9265-536D-4715-AEB0-04AC785D689B}" destId="{DA564379-70D0-42CB-8AD2-70835FA8CBDC}" srcOrd="5" destOrd="0" presId="urn:microsoft.com/office/officeart/2005/8/layout/lProcess2"/>
    <dgm:cxn modelId="{1B5A2E8C-B756-486F-836F-2C0D271EF8AD}" type="presParOf" srcId="{BFFC9265-536D-4715-AEB0-04AC785D689B}" destId="{10C11E29-9CDF-4C47-A961-2609FD8AE9A3}" srcOrd="6" destOrd="0" presId="urn:microsoft.com/office/officeart/2005/8/layout/lProcess2"/>
    <dgm:cxn modelId="{912A3FC7-E0DE-4BAF-89D7-89745079E332}" type="presParOf" srcId="{BFFC9265-536D-4715-AEB0-04AC785D689B}" destId="{A8074AD1-76D5-4726-A023-D26273F6ECA3}" srcOrd="7" destOrd="0" presId="urn:microsoft.com/office/officeart/2005/8/layout/lProcess2"/>
    <dgm:cxn modelId="{B187476F-AB2B-4EC1-A8B4-C32469660201}" type="presParOf" srcId="{BFFC9265-536D-4715-AEB0-04AC785D689B}" destId="{37D52ED1-EE20-4355-9413-CDA156C6309A}" srcOrd="8" destOrd="0" presId="urn:microsoft.com/office/officeart/2005/8/layout/lProcess2"/>
    <dgm:cxn modelId="{D5509B77-3D29-4112-AE4C-F6D72EC41DC9}" type="presParOf" srcId="{BFFC9265-536D-4715-AEB0-04AC785D689B}" destId="{BC40ADDC-C7C4-4865-8873-3D6400020895}" srcOrd="9" destOrd="0" presId="urn:microsoft.com/office/officeart/2005/8/layout/lProcess2"/>
    <dgm:cxn modelId="{CEA0A4CC-C16B-4159-9D5C-69DFE63C0F06}" type="presParOf" srcId="{BFFC9265-536D-4715-AEB0-04AC785D689B}" destId="{90266D25-209F-4328-A940-79BC63F01C1B}" srcOrd="10" destOrd="0" presId="urn:microsoft.com/office/officeart/2005/8/layout/lProcess2"/>
    <dgm:cxn modelId="{2B2E14B8-76BB-45E2-AB9A-2ABA597EE5FA}" type="presParOf" srcId="{BFFC9265-536D-4715-AEB0-04AC785D689B}" destId="{7E632103-14F9-4DCD-8378-CE21065A480C}" srcOrd="11" destOrd="0" presId="urn:microsoft.com/office/officeart/2005/8/layout/lProcess2"/>
    <dgm:cxn modelId="{732C9BDC-767B-49BD-9245-AF987033DDDC}" type="presParOf" srcId="{BFFC9265-536D-4715-AEB0-04AC785D689B}" destId="{D86CDE70-9AF1-4170-AD4C-43AE09893821}" srcOrd="12" destOrd="0" presId="urn:microsoft.com/office/officeart/2005/8/layout/lProcess2"/>
    <dgm:cxn modelId="{46745273-CF25-4AB0-8E1A-A65E401E50EC}" type="presParOf" srcId="{BFFC9265-536D-4715-AEB0-04AC785D689B}" destId="{6F7744C8-8E58-424C-A993-1CA548CC541C}" srcOrd="13" destOrd="0" presId="urn:microsoft.com/office/officeart/2005/8/layout/lProcess2"/>
    <dgm:cxn modelId="{AFCBF89F-5919-4DC7-84E8-021F58FB2D5A}" type="presParOf" srcId="{BFFC9265-536D-4715-AEB0-04AC785D689B}" destId="{0E6CFCFC-D0EE-4BFA-8229-C2E2019BF544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1A5A98-A27C-46D9-AB81-E354A6A1DF4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71B51E-0F81-4971-B478-2DBE0134E88D}" type="pres">
      <dgm:prSet presAssocID="{301A5A98-A27C-46D9-AB81-E354A6A1DF4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E0C7C9-9C91-4B7A-934B-6C68550F3373}" type="pres">
      <dgm:prSet presAssocID="{301A5A98-A27C-46D9-AB81-E354A6A1DF4F}" presName="dummyMaxCanvas" presStyleCnt="0">
        <dgm:presLayoutVars/>
      </dgm:prSet>
      <dgm:spPr/>
    </dgm:pt>
  </dgm:ptLst>
  <dgm:cxnLst>
    <dgm:cxn modelId="{5B6E9F25-A45E-4782-8DD6-02B9A4DE3EEF}" type="presOf" srcId="{301A5A98-A27C-46D9-AB81-E354A6A1DF4F}" destId="{A671B51E-0F81-4971-B478-2DBE0134E88D}" srcOrd="0" destOrd="0" presId="urn:microsoft.com/office/officeart/2005/8/layout/vProcess5"/>
    <dgm:cxn modelId="{E711E0C6-9EB2-4615-8038-067C22DAC435}" type="presParOf" srcId="{A671B51E-0F81-4971-B478-2DBE0134E88D}" destId="{57E0C7C9-9C91-4B7A-934B-6C68550F3373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1F0AED-7331-4592-BB05-E3E086C030F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19616-740E-4F98-A398-BFC69D446686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INK</a:t>
          </a:r>
          <a:endParaRPr lang="en-US" dirty="0"/>
        </a:p>
      </dgm:t>
    </dgm:pt>
    <dgm:pt modelId="{CBE2517C-DE62-499E-B7E3-A5676B061A00}" type="parTrans" cxnId="{447221B7-7596-44BB-BD50-73EE65594D64}">
      <dgm:prSet/>
      <dgm:spPr/>
      <dgm:t>
        <a:bodyPr/>
        <a:lstStyle/>
        <a:p>
          <a:endParaRPr lang="en-US"/>
        </a:p>
      </dgm:t>
    </dgm:pt>
    <dgm:pt modelId="{336D3006-8933-4635-9A21-3FFE4DF0B351}" type="sibTrans" cxnId="{447221B7-7596-44BB-BD50-73EE65594D64}">
      <dgm:prSet/>
      <dgm:spPr/>
      <dgm:t>
        <a:bodyPr/>
        <a:lstStyle/>
        <a:p>
          <a:endParaRPr lang="en-US"/>
        </a:p>
      </dgm:t>
    </dgm:pt>
    <dgm:pt modelId="{21BAA938-64DF-4FC3-A287-DF6AA6394418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TONER</a:t>
          </a:r>
          <a:endParaRPr lang="en-US" dirty="0"/>
        </a:p>
      </dgm:t>
    </dgm:pt>
    <dgm:pt modelId="{BF3C3D78-F4BF-4DD5-AE10-05D64A97EC94}" type="parTrans" cxnId="{7DAE8F23-3F70-4CFE-B2EC-634E960A47B2}">
      <dgm:prSet/>
      <dgm:spPr/>
      <dgm:t>
        <a:bodyPr/>
        <a:lstStyle/>
        <a:p>
          <a:endParaRPr lang="en-US"/>
        </a:p>
      </dgm:t>
    </dgm:pt>
    <dgm:pt modelId="{FA5096AE-E635-43EC-9574-7343B696BB30}" type="sibTrans" cxnId="{7DAE8F23-3F70-4CFE-B2EC-634E960A47B2}">
      <dgm:prSet/>
      <dgm:spPr/>
      <dgm:t>
        <a:bodyPr/>
        <a:lstStyle/>
        <a:p>
          <a:endParaRPr lang="en-US"/>
        </a:p>
      </dgm:t>
    </dgm:pt>
    <dgm:pt modelId="{5EAEB0BD-43A4-4C80-9944-705F5D667534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OTHER</a:t>
          </a:r>
          <a:endParaRPr lang="en-US" dirty="0"/>
        </a:p>
      </dgm:t>
    </dgm:pt>
    <dgm:pt modelId="{8FBA0731-7BB9-4DB3-942E-9F2119A7859E}" type="parTrans" cxnId="{223C5A06-0395-43E2-8114-D206241AFE31}">
      <dgm:prSet/>
      <dgm:spPr/>
      <dgm:t>
        <a:bodyPr/>
        <a:lstStyle/>
        <a:p>
          <a:endParaRPr lang="en-US"/>
        </a:p>
      </dgm:t>
    </dgm:pt>
    <dgm:pt modelId="{65A1F049-7984-492B-A65F-CA065A047093}" type="sibTrans" cxnId="{223C5A06-0395-43E2-8114-D206241AFE31}">
      <dgm:prSet/>
      <dgm:spPr/>
      <dgm:t>
        <a:bodyPr/>
        <a:lstStyle/>
        <a:p>
          <a:endParaRPr lang="en-US"/>
        </a:p>
      </dgm:t>
    </dgm:pt>
    <dgm:pt modelId="{4CB80F5F-AFBD-4D30-8DBF-BFC63501BCD7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CORE</a:t>
          </a:r>
          <a:endParaRPr lang="en-US" dirty="0"/>
        </a:p>
      </dgm:t>
    </dgm:pt>
    <dgm:pt modelId="{3377E388-1329-4A85-873F-F1B00DC1FE23}" type="parTrans" cxnId="{6178F87D-D9D4-4FBF-B0CA-42182ED5C31C}">
      <dgm:prSet/>
      <dgm:spPr/>
      <dgm:t>
        <a:bodyPr/>
        <a:lstStyle/>
        <a:p>
          <a:endParaRPr lang="en-US"/>
        </a:p>
      </dgm:t>
    </dgm:pt>
    <dgm:pt modelId="{442F2E91-FCE4-46FF-96D4-1F7067A4EB0B}" type="sibTrans" cxnId="{6178F87D-D9D4-4FBF-B0CA-42182ED5C31C}">
      <dgm:prSet/>
      <dgm:spPr/>
      <dgm:t>
        <a:bodyPr/>
        <a:lstStyle/>
        <a:p>
          <a:endParaRPr lang="en-US"/>
        </a:p>
      </dgm:t>
    </dgm:pt>
    <dgm:pt modelId="{3943D18B-3909-44C3-B823-81CB41A3BF6D}" type="pres">
      <dgm:prSet presAssocID="{4D1F0AED-7331-4592-BB05-E3E086C030F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50B1F10-3319-4A8A-95D2-9E385A58B139}" type="pres">
      <dgm:prSet presAssocID="{4D1F0AED-7331-4592-BB05-E3E086C030F3}" presName="Name1" presStyleCnt="0"/>
      <dgm:spPr/>
    </dgm:pt>
    <dgm:pt modelId="{5B993886-3A57-473A-A1E3-AF4B50C03A27}" type="pres">
      <dgm:prSet presAssocID="{4D1F0AED-7331-4592-BB05-E3E086C030F3}" presName="cycle" presStyleCnt="0"/>
      <dgm:spPr/>
    </dgm:pt>
    <dgm:pt modelId="{EBE012B1-7EB1-4A2A-BB94-05B1D257260C}" type="pres">
      <dgm:prSet presAssocID="{4D1F0AED-7331-4592-BB05-E3E086C030F3}" presName="srcNode" presStyleLbl="node1" presStyleIdx="0" presStyleCnt="4"/>
      <dgm:spPr/>
    </dgm:pt>
    <dgm:pt modelId="{F7A275FB-01F0-43A4-A9AA-6474EC2D3717}" type="pres">
      <dgm:prSet presAssocID="{4D1F0AED-7331-4592-BB05-E3E086C030F3}" presName="conn" presStyleLbl="parChTrans1D2" presStyleIdx="0" presStyleCnt="1"/>
      <dgm:spPr/>
      <dgm:t>
        <a:bodyPr/>
        <a:lstStyle/>
        <a:p>
          <a:endParaRPr lang="en-US"/>
        </a:p>
      </dgm:t>
    </dgm:pt>
    <dgm:pt modelId="{CF673BA4-236F-4BCF-B079-5D5ECC105040}" type="pres">
      <dgm:prSet presAssocID="{4D1F0AED-7331-4592-BB05-E3E086C030F3}" presName="extraNode" presStyleLbl="node1" presStyleIdx="0" presStyleCnt="4"/>
      <dgm:spPr/>
    </dgm:pt>
    <dgm:pt modelId="{7A2185D9-E305-4803-A395-9D48095BA89A}" type="pres">
      <dgm:prSet presAssocID="{4D1F0AED-7331-4592-BB05-E3E086C030F3}" presName="dstNode" presStyleLbl="node1" presStyleIdx="0" presStyleCnt="4"/>
      <dgm:spPr/>
    </dgm:pt>
    <dgm:pt modelId="{A9462C70-F7A7-44C5-96B1-A9475332099A}" type="pres">
      <dgm:prSet presAssocID="{47119616-740E-4F98-A398-BFC69D44668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505E4-69C1-4562-A464-F043E42BA1C4}" type="pres">
      <dgm:prSet presAssocID="{47119616-740E-4F98-A398-BFC69D446686}" presName="accent_1" presStyleCnt="0"/>
      <dgm:spPr/>
    </dgm:pt>
    <dgm:pt modelId="{7824B635-5A95-4734-80EF-38D24D2AE9C9}" type="pres">
      <dgm:prSet presAssocID="{47119616-740E-4F98-A398-BFC69D446686}" presName="accentRepeatNode" presStyleLbl="solidFgAcc1" presStyleIdx="0" presStyleCnt="4"/>
      <dgm:spPr/>
    </dgm:pt>
    <dgm:pt modelId="{7EBBB731-2171-40EB-B426-52C8AFB683A0}" type="pres">
      <dgm:prSet presAssocID="{4CB80F5F-AFBD-4D30-8DBF-BFC63501BCD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79BED-53EB-4C7B-8CC9-AFC9681A2C00}" type="pres">
      <dgm:prSet presAssocID="{4CB80F5F-AFBD-4D30-8DBF-BFC63501BCD7}" presName="accent_2" presStyleCnt="0"/>
      <dgm:spPr/>
    </dgm:pt>
    <dgm:pt modelId="{6838209C-E2C9-4BDD-B514-76FEC41C0478}" type="pres">
      <dgm:prSet presAssocID="{4CB80F5F-AFBD-4D30-8DBF-BFC63501BCD7}" presName="accentRepeatNode" presStyleLbl="solidFgAcc1" presStyleIdx="1" presStyleCnt="4" custLinFactNeighborY="1618"/>
      <dgm:spPr/>
    </dgm:pt>
    <dgm:pt modelId="{48109D74-884F-4503-8D1C-3B4DE7F0CF35}" type="pres">
      <dgm:prSet presAssocID="{21BAA938-64DF-4FC3-A287-DF6AA639441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740B0-6AA2-453A-9E68-99FCACF16C5F}" type="pres">
      <dgm:prSet presAssocID="{21BAA938-64DF-4FC3-A287-DF6AA6394418}" presName="accent_3" presStyleCnt="0"/>
      <dgm:spPr/>
    </dgm:pt>
    <dgm:pt modelId="{EE88E4DF-1E49-4401-AF9E-5D960702520B}" type="pres">
      <dgm:prSet presAssocID="{21BAA938-64DF-4FC3-A287-DF6AA6394418}" presName="accentRepeatNode" presStyleLbl="solidFgAcc1" presStyleIdx="2" presStyleCnt="4"/>
      <dgm:spPr/>
    </dgm:pt>
    <dgm:pt modelId="{23A20232-5CE7-4279-8FE9-0B93B64F5D1A}" type="pres">
      <dgm:prSet presAssocID="{5EAEB0BD-43A4-4C80-9944-705F5D66753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97A55-493F-42CF-BC07-097B4CC51225}" type="pres">
      <dgm:prSet presAssocID="{5EAEB0BD-43A4-4C80-9944-705F5D667534}" presName="accent_4" presStyleCnt="0"/>
      <dgm:spPr/>
    </dgm:pt>
    <dgm:pt modelId="{55B1282A-2026-4827-9A70-C59F2165E03E}" type="pres">
      <dgm:prSet presAssocID="{5EAEB0BD-43A4-4C80-9944-705F5D667534}" presName="accentRepeatNode" presStyleLbl="solidFgAcc1" presStyleIdx="3" presStyleCnt="4"/>
      <dgm:spPr/>
    </dgm:pt>
  </dgm:ptLst>
  <dgm:cxnLst>
    <dgm:cxn modelId="{7DAE8F23-3F70-4CFE-B2EC-634E960A47B2}" srcId="{4D1F0AED-7331-4592-BB05-E3E086C030F3}" destId="{21BAA938-64DF-4FC3-A287-DF6AA6394418}" srcOrd="2" destOrd="0" parTransId="{BF3C3D78-F4BF-4DD5-AE10-05D64A97EC94}" sibTransId="{FA5096AE-E635-43EC-9574-7343B696BB30}"/>
    <dgm:cxn modelId="{F5CEDCA2-B712-4029-A759-1CB13F56037E}" type="presOf" srcId="{336D3006-8933-4635-9A21-3FFE4DF0B351}" destId="{F7A275FB-01F0-43A4-A9AA-6474EC2D3717}" srcOrd="0" destOrd="0" presId="urn:microsoft.com/office/officeart/2008/layout/VerticalCurvedList"/>
    <dgm:cxn modelId="{63334D94-15DA-4671-97A3-2C39BA78D325}" type="presOf" srcId="{4CB80F5F-AFBD-4D30-8DBF-BFC63501BCD7}" destId="{7EBBB731-2171-40EB-B426-52C8AFB683A0}" srcOrd="0" destOrd="0" presId="urn:microsoft.com/office/officeart/2008/layout/VerticalCurvedList"/>
    <dgm:cxn modelId="{67E3CDF8-9078-4986-A8B1-E500C1D837F6}" type="presOf" srcId="{4D1F0AED-7331-4592-BB05-E3E086C030F3}" destId="{3943D18B-3909-44C3-B823-81CB41A3BF6D}" srcOrd="0" destOrd="0" presId="urn:microsoft.com/office/officeart/2008/layout/VerticalCurvedList"/>
    <dgm:cxn modelId="{223C5A06-0395-43E2-8114-D206241AFE31}" srcId="{4D1F0AED-7331-4592-BB05-E3E086C030F3}" destId="{5EAEB0BD-43A4-4C80-9944-705F5D667534}" srcOrd="3" destOrd="0" parTransId="{8FBA0731-7BB9-4DB3-942E-9F2119A7859E}" sibTransId="{65A1F049-7984-492B-A65F-CA065A047093}"/>
    <dgm:cxn modelId="{6178F87D-D9D4-4FBF-B0CA-42182ED5C31C}" srcId="{4D1F0AED-7331-4592-BB05-E3E086C030F3}" destId="{4CB80F5F-AFBD-4D30-8DBF-BFC63501BCD7}" srcOrd="1" destOrd="0" parTransId="{3377E388-1329-4A85-873F-F1B00DC1FE23}" sibTransId="{442F2E91-FCE4-46FF-96D4-1F7067A4EB0B}"/>
    <dgm:cxn modelId="{8F42EA7C-AA31-42FD-95E9-DA4511F9B3B3}" type="presOf" srcId="{5EAEB0BD-43A4-4C80-9944-705F5D667534}" destId="{23A20232-5CE7-4279-8FE9-0B93B64F5D1A}" srcOrd="0" destOrd="0" presId="urn:microsoft.com/office/officeart/2008/layout/VerticalCurvedList"/>
    <dgm:cxn modelId="{447221B7-7596-44BB-BD50-73EE65594D64}" srcId="{4D1F0AED-7331-4592-BB05-E3E086C030F3}" destId="{47119616-740E-4F98-A398-BFC69D446686}" srcOrd="0" destOrd="0" parTransId="{CBE2517C-DE62-499E-B7E3-A5676B061A00}" sibTransId="{336D3006-8933-4635-9A21-3FFE4DF0B351}"/>
    <dgm:cxn modelId="{4F30F5BD-B6E2-4F46-AA6E-4583F4EBDFFC}" type="presOf" srcId="{21BAA938-64DF-4FC3-A287-DF6AA6394418}" destId="{48109D74-884F-4503-8D1C-3B4DE7F0CF35}" srcOrd="0" destOrd="0" presId="urn:microsoft.com/office/officeart/2008/layout/VerticalCurvedList"/>
    <dgm:cxn modelId="{DF7C2C52-8D11-44D1-931A-34F6D70F029A}" type="presOf" srcId="{47119616-740E-4F98-A398-BFC69D446686}" destId="{A9462C70-F7A7-44C5-96B1-A9475332099A}" srcOrd="0" destOrd="0" presId="urn:microsoft.com/office/officeart/2008/layout/VerticalCurvedList"/>
    <dgm:cxn modelId="{CABC0CC9-2F7C-4744-93C9-5F4E48992C12}" type="presParOf" srcId="{3943D18B-3909-44C3-B823-81CB41A3BF6D}" destId="{450B1F10-3319-4A8A-95D2-9E385A58B139}" srcOrd="0" destOrd="0" presId="urn:microsoft.com/office/officeart/2008/layout/VerticalCurvedList"/>
    <dgm:cxn modelId="{1370BFA1-979A-4679-B887-658C2062551B}" type="presParOf" srcId="{450B1F10-3319-4A8A-95D2-9E385A58B139}" destId="{5B993886-3A57-473A-A1E3-AF4B50C03A27}" srcOrd="0" destOrd="0" presId="urn:microsoft.com/office/officeart/2008/layout/VerticalCurvedList"/>
    <dgm:cxn modelId="{32608153-49F2-4D89-A59E-BF8DEC13264E}" type="presParOf" srcId="{5B993886-3A57-473A-A1E3-AF4B50C03A27}" destId="{EBE012B1-7EB1-4A2A-BB94-05B1D257260C}" srcOrd="0" destOrd="0" presId="urn:microsoft.com/office/officeart/2008/layout/VerticalCurvedList"/>
    <dgm:cxn modelId="{C80E0FDF-B5A4-4E13-96A5-A763374E1AE7}" type="presParOf" srcId="{5B993886-3A57-473A-A1E3-AF4B50C03A27}" destId="{F7A275FB-01F0-43A4-A9AA-6474EC2D3717}" srcOrd="1" destOrd="0" presId="urn:microsoft.com/office/officeart/2008/layout/VerticalCurvedList"/>
    <dgm:cxn modelId="{55EBFEC0-10CA-4874-A1FA-7D90BA1CB874}" type="presParOf" srcId="{5B993886-3A57-473A-A1E3-AF4B50C03A27}" destId="{CF673BA4-236F-4BCF-B079-5D5ECC105040}" srcOrd="2" destOrd="0" presId="urn:microsoft.com/office/officeart/2008/layout/VerticalCurvedList"/>
    <dgm:cxn modelId="{745A4A94-77EA-4F22-BF0B-5A8B1FA72CAE}" type="presParOf" srcId="{5B993886-3A57-473A-A1E3-AF4B50C03A27}" destId="{7A2185D9-E305-4803-A395-9D48095BA89A}" srcOrd="3" destOrd="0" presId="urn:microsoft.com/office/officeart/2008/layout/VerticalCurvedList"/>
    <dgm:cxn modelId="{B275E8F6-2B56-421D-8141-C535B45C0C9E}" type="presParOf" srcId="{450B1F10-3319-4A8A-95D2-9E385A58B139}" destId="{A9462C70-F7A7-44C5-96B1-A9475332099A}" srcOrd="1" destOrd="0" presId="urn:microsoft.com/office/officeart/2008/layout/VerticalCurvedList"/>
    <dgm:cxn modelId="{AAAB5DE9-7CF8-4D19-841D-CBEC677F0B25}" type="presParOf" srcId="{450B1F10-3319-4A8A-95D2-9E385A58B139}" destId="{C57505E4-69C1-4562-A464-F043E42BA1C4}" srcOrd="2" destOrd="0" presId="urn:microsoft.com/office/officeart/2008/layout/VerticalCurvedList"/>
    <dgm:cxn modelId="{15102017-457D-443A-BE79-6021B1D4FDFE}" type="presParOf" srcId="{C57505E4-69C1-4562-A464-F043E42BA1C4}" destId="{7824B635-5A95-4734-80EF-38D24D2AE9C9}" srcOrd="0" destOrd="0" presId="urn:microsoft.com/office/officeart/2008/layout/VerticalCurvedList"/>
    <dgm:cxn modelId="{57A9626F-AA46-49CD-BEED-DBC029AFC29E}" type="presParOf" srcId="{450B1F10-3319-4A8A-95D2-9E385A58B139}" destId="{7EBBB731-2171-40EB-B426-52C8AFB683A0}" srcOrd="3" destOrd="0" presId="urn:microsoft.com/office/officeart/2008/layout/VerticalCurvedList"/>
    <dgm:cxn modelId="{FFE6974A-F84C-4BF7-A4F6-4B669C6D77F0}" type="presParOf" srcId="{450B1F10-3319-4A8A-95D2-9E385A58B139}" destId="{9A979BED-53EB-4C7B-8CC9-AFC9681A2C00}" srcOrd="4" destOrd="0" presId="urn:microsoft.com/office/officeart/2008/layout/VerticalCurvedList"/>
    <dgm:cxn modelId="{3F90922D-BB6E-47DB-940E-CAA7C4666D5C}" type="presParOf" srcId="{9A979BED-53EB-4C7B-8CC9-AFC9681A2C00}" destId="{6838209C-E2C9-4BDD-B514-76FEC41C0478}" srcOrd="0" destOrd="0" presId="urn:microsoft.com/office/officeart/2008/layout/VerticalCurvedList"/>
    <dgm:cxn modelId="{C8D0CF00-0D10-4D06-8517-5AE7A94E0B46}" type="presParOf" srcId="{450B1F10-3319-4A8A-95D2-9E385A58B139}" destId="{48109D74-884F-4503-8D1C-3B4DE7F0CF35}" srcOrd="5" destOrd="0" presId="urn:microsoft.com/office/officeart/2008/layout/VerticalCurvedList"/>
    <dgm:cxn modelId="{7AB20C2A-7126-46B5-A2D0-010FE7968FC8}" type="presParOf" srcId="{450B1F10-3319-4A8A-95D2-9E385A58B139}" destId="{69C740B0-6AA2-453A-9E68-99FCACF16C5F}" srcOrd="6" destOrd="0" presId="urn:microsoft.com/office/officeart/2008/layout/VerticalCurvedList"/>
    <dgm:cxn modelId="{5C7781E6-5D8D-4839-AC82-361D99836735}" type="presParOf" srcId="{69C740B0-6AA2-453A-9E68-99FCACF16C5F}" destId="{EE88E4DF-1E49-4401-AF9E-5D960702520B}" srcOrd="0" destOrd="0" presId="urn:microsoft.com/office/officeart/2008/layout/VerticalCurvedList"/>
    <dgm:cxn modelId="{8E58080B-FC55-47A9-AA92-506D2774A0B8}" type="presParOf" srcId="{450B1F10-3319-4A8A-95D2-9E385A58B139}" destId="{23A20232-5CE7-4279-8FE9-0B93B64F5D1A}" srcOrd="7" destOrd="0" presId="urn:microsoft.com/office/officeart/2008/layout/VerticalCurvedList"/>
    <dgm:cxn modelId="{DFBAA79B-7FBD-4B74-8AF1-4003DC33B235}" type="presParOf" srcId="{450B1F10-3319-4A8A-95D2-9E385A58B139}" destId="{26197A55-493F-42CF-BC07-097B4CC51225}" srcOrd="8" destOrd="0" presId="urn:microsoft.com/office/officeart/2008/layout/VerticalCurvedList"/>
    <dgm:cxn modelId="{9CF6644A-FE29-4406-86DE-47D5B5319918}" type="presParOf" srcId="{26197A55-493F-42CF-BC07-097B4CC51225}" destId="{55B1282A-2026-4827-9A70-C59F2165E0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78064D-4C91-4900-93DA-29B27E79946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0DA6F0-BE27-4F23-997F-F1C66E603EFA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  DIRECT SALES</a:t>
          </a:r>
          <a:endParaRPr lang="en-US" dirty="0"/>
        </a:p>
      </dgm:t>
    </dgm:pt>
    <dgm:pt modelId="{4F050037-75C5-4828-ADFD-41DAB9159002}" type="parTrans" cxnId="{2E3799BA-6678-461B-8032-63C2FC55F18A}">
      <dgm:prSet/>
      <dgm:spPr/>
      <dgm:t>
        <a:bodyPr/>
        <a:lstStyle/>
        <a:p>
          <a:endParaRPr lang="en-US"/>
        </a:p>
      </dgm:t>
    </dgm:pt>
    <dgm:pt modelId="{25192938-8E84-4E56-8DC0-B68C9C0753FB}" type="sibTrans" cxnId="{2E3799BA-6678-461B-8032-63C2FC55F18A}">
      <dgm:prSet/>
      <dgm:spPr/>
      <dgm:t>
        <a:bodyPr/>
        <a:lstStyle/>
        <a:p>
          <a:endParaRPr lang="en-US"/>
        </a:p>
      </dgm:t>
    </dgm:pt>
    <dgm:pt modelId="{EF488535-EF45-4B6B-935F-79A69A162846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 SUPPLY</a:t>
          </a:r>
          <a:endParaRPr lang="en-US" dirty="0"/>
        </a:p>
      </dgm:t>
    </dgm:pt>
    <dgm:pt modelId="{8473528B-BFCC-49E5-844B-3DA5A449E094}" type="parTrans" cxnId="{CCB743C8-6606-4BD1-8300-4E7695FE49DC}">
      <dgm:prSet/>
      <dgm:spPr/>
      <dgm:t>
        <a:bodyPr/>
        <a:lstStyle/>
        <a:p>
          <a:endParaRPr lang="en-US"/>
        </a:p>
      </dgm:t>
    </dgm:pt>
    <dgm:pt modelId="{BF9B5172-DBDD-4599-BE07-95B73BBFBD72}" type="sibTrans" cxnId="{CCB743C8-6606-4BD1-8300-4E7695FE49DC}">
      <dgm:prSet/>
      <dgm:spPr/>
      <dgm:t>
        <a:bodyPr/>
        <a:lstStyle/>
        <a:p>
          <a:endParaRPr lang="en-US"/>
        </a:p>
      </dgm:t>
    </dgm:pt>
    <dgm:pt modelId="{35C0F4C8-D898-47AF-A280-F6997C2AE3E7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 WEB</a:t>
          </a:r>
          <a:endParaRPr lang="en-US" dirty="0"/>
        </a:p>
      </dgm:t>
    </dgm:pt>
    <dgm:pt modelId="{21138E43-88A5-47BF-8F78-279648AAFAC0}" type="parTrans" cxnId="{768E77C4-A797-447E-954C-9640E8120AB1}">
      <dgm:prSet/>
      <dgm:spPr/>
      <dgm:t>
        <a:bodyPr/>
        <a:lstStyle/>
        <a:p>
          <a:endParaRPr lang="en-US"/>
        </a:p>
      </dgm:t>
    </dgm:pt>
    <dgm:pt modelId="{B330C560-74E0-4614-BF70-C42425D68065}" type="sibTrans" cxnId="{768E77C4-A797-447E-954C-9640E8120AB1}">
      <dgm:prSet/>
      <dgm:spPr/>
      <dgm:t>
        <a:bodyPr/>
        <a:lstStyle/>
        <a:p>
          <a:endParaRPr lang="en-US"/>
        </a:p>
      </dgm:t>
    </dgm:pt>
    <dgm:pt modelId="{4BE39FD7-60AE-463E-8BCC-1342337E3DC3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 PARTNERS</a:t>
          </a:r>
          <a:endParaRPr lang="en-US" dirty="0"/>
        </a:p>
      </dgm:t>
    </dgm:pt>
    <dgm:pt modelId="{89E50140-9480-41ED-9BEE-0C816259FA8D}" type="parTrans" cxnId="{E6EA1BA0-C391-45DC-ABBC-40FEC9477705}">
      <dgm:prSet/>
      <dgm:spPr/>
      <dgm:t>
        <a:bodyPr/>
        <a:lstStyle/>
        <a:p>
          <a:endParaRPr lang="en-US"/>
        </a:p>
      </dgm:t>
    </dgm:pt>
    <dgm:pt modelId="{C53983E2-47C1-408F-9D0A-1A855949BFE9}" type="sibTrans" cxnId="{E6EA1BA0-C391-45DC-ABBC-40FEC9477705}">
      <dgm:prSet/>
      <dgm:spPr/>
      <dgm:t>
        <a:bodyPr/>
        <a:lstStyle/>
        <a:p>
          <a:endParaRPr lang="en-US"/>
        </a:p>
      </dgm:t>
    </dgm:pt>
    <dgm:pt modelId="{D4CB2303-7DFB-4B1C-AAD2-DD456DD4E890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I ISA</a:t>
          </a:r>
          <a:endParaRPr lang="en-US" dirty="0"/>
        </a:p>
      </dgm:t>
    </dgm:pt>
    <dgm:pt modelId="{906FF26D-24C6-4311-AC48-8D1448EBE827}" type="parTrans" cxnId="{9ACE6E16-5C99-4CED-AC00-138B1FCDE5CB}">
      <dgm:prSet/>
      <dgm:spPr/>
      <dgm:t>
        <a:bodyPr/>
        <a:lstStyle/>
        <a:p>
          <a:endParaRPr lang="en-US"/>
        </a:p>
      </dgm:t>
    </dgm:pt>
    <dgm:pt modelId="{E6B9BCE3-5FBD-48C4-AAE7-C81885BFDE48}" type="sibTrans" cxnId="{9ACE6E16-5C99-4CED-AC00-138B1FCDE5CB}">
      <dgm:prSet/>
      <dgm:spPr/>
      <dgm:t>
        <a:bodyPr/>
        <a:lstStyle/>
        <a:p>
          <a:endParaRPr lang="en-US"/>
        </a:p>
      </dgm:t>
    </dgm:pt>
    <dgm:pt modelId="{408E0E4C-F40F-481A-A6A1-336DDDFB3680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  SSI</a:t>
          </a:r>
          <a:endParaRPr lang="en-US" dirty="0"/>
        </a:p>
      </dgm:t>
    </dgm:pt>
    <dgm:pt modelId="{D75A469F-D529-4D1D-B26B-8D08AD449826}" type="parTrans" cxnId="{204BEA92-2026-4386-BF1A-FA4763B2EC85}">
      <dgm:prSet/>
      <dgm:spPr/>
      <dgm:t>
        <a:bodyPr/>
        <a:lstStyle/>
        <a:p>
          <a:endParaRPr lang="en-US"/>
        </a:p>
      </dgm:t>
    </dgm:pt>
    <dgm:pt modelId="{91EB9ADD-D1F6-449A-AFD6-3A32C57F6DD8}" type="sibTrans" cxnId="{204BEA92-2026-4386-BF1A-FA4763B2EC85}">
      <dgm:prSet/>
      <dgm:spPr/>
      <dgm:t>
        <a:bodyPr/>
        <a:lstStyle/>
        <a:p>
          <a:endParaRPr lang="en-US"/>
        </a:p>
      </dgm:t>
    </dgm:pt>
    <dgm:pt modelId="{1E49A391-3952-419C-9B06-BFDF93038612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 INSIDE SALES</a:t>
          </a:r>
          <a:endParaRPr lang="en-US" dirty="0"/>
        </a:p>
      </dgm:t>
    </dgm:pt>
    <dgm:pt modelId="{F1DAC359-421A-4B95-8293-C141A8688596}" type="parTrans" cxnId="{2ED7D27E-EA52-4769-A80B-FDFF3BF99B1E}">
      <dgm:prSet/>
      <dgm:spPr/>
      <dgm:t>
        <a:bodyPr/>
        <a:lstStyle/>
        <a:p>
          <a:endParaRPr lang="en-US"/>
        </a:p>
      </dgm:t>
    </dgm:pt>
    <dgm:pt modelId="{BE30C618-D89F-4327-8EA1-E966032A942C}" type="sibTrans" cxnId="{2ED7D27E-EA52-4769-A80B-FDFF3BF99B1E}">
      <dgm:prSet/>
      <dgm:spPr/>
      <dgm:t>
        <a:bodyPr/>
        <a:lstStyle/>
        <a:p>
          <a:endParaRPr lang="en-US"/>
        </a:p>
      </dgm:t>
    </dgm:pt>
    <dgm:pt modelId="{9700E011-2663-4892-85B4-7D63EDA590ED}">
      <dgm:prSet/>
      <dgm:spPr/>
      <dgm:t>
        <a:bodyPr/>
        <a:lstStyle/>
        <a:p>
          <a:endParaRPr lang="en-US"/>
        </a:p>
      </dgm:t>
    </dgm:pt>
    <dgm:pt modelId="{F7830FAF-C048-4022-91FA-3E7DAB9314B9}" type="parTrans" cxnId="{48A86709-B2C2-4280-8DD8-4D8245247167}">
      <dgm:prSet/>
      <dgm:spPr/>
      <dgm:t>
        <a:bodyPr/>
        <a:lstStyle/>
        <a:p>
          <a:endParaRPr lang="en-US"/>
        </a:p>
      </dgm:t>
    </dgm:pt>
    <dgm:pt modelId="{69BA1224-0C5F-444B-A839-22A07AD6DFAF}" type="sibTrans" cxnId="{48A86709-B2C2-4280-8DD8-4D8245247167}">
      <dgm:prSet/>
      <dgm:spPr/>
      <dgm:t>
        <a:bodyPr/>
        <a:lstStyle/>
        <a:p>
          <a:endParaRPr lang="en-US"/>
        </a:p>
      </dgm:t>
    </dgm:pt>
    <dgm:pt modelId="{54E2CE60-B907-4445-BF7E-805BA0BC373F}">
      <dgm:prSet/>
      <dgm:spPr/>
      <dgm:t>
        <a:bodyPr/>
        <a:lstStyle/>
        <a:p>
          <a:endParaRPr lang="en-US"/>
        </a:p>
      </dgm:t>
    </dgm:pt>
    <dgm:pt modelId="{785608E3-D019-4E12-8E22-F1DB8CE58604}" type="parTrans" cxnId="{54CB2FB7-3AB6-4E3A-9278-7A50051A4CE6}">
      <dgm:prSet/>
      <dgm:spPr/>
      <dgm:t>
        <a:bodyPr/>
        <a:lstStyle/>
        <a:p>
          <a:endParaRPr lang="en-US"/>
        </a:p>
      </dgm:t>
    </dgm:pt>
    <dgm:pt modelId="{BD92B97B-3AA2-4D7F-B4C2-49DFD585F511}" type="sibTrans" cxnId="{54CB2FB7-3AB6-4E3A-9278-7A50051A4CE6}">
      <dgm:prSet/>
      <dgm:spPr/>
      <dgm:t>
        <a:bodyPr/>
        <a:lstStyle/>
        <a:p>
          <a:endParaRPr lang="en-US"/>
        </a:p>
      </dgm:t>
    </dgm:pt>
    <dgm:pt modelId="{94D0F593-ACB6-4629-BDB4-54CE2ADB3D45}">
      <dgm:prSet/>
      <dgm:spPr/>
      <dgm:t>
        <a:bodyPr/>
        <a:lstStyle/>
        <a:p>
          <a:endParaRPr lang="en-US"/>
        </a:p>
      </dgm:t>
    </dgm:pt>
    <dgm:pt modelId="{6BEBEF66-0000-42E7-B5B2-EE3BB9310295}" type="parTrans" cxnId="{22FD526A-6AAB-4739-BBA8-6B31915B5601}">
      <dgm:prSet/>
      <dgm:spPr/>
      <dgm:t>
        <a:bodyPr/>
        <a:lstStyle/>
        <a:p>
          <a:endParaRPr lang="en-US"/>
        </a:p>
      </dgm:t>
    </dgm:pt>
    <dgm:pt modelId="{582E4E69-0D4E-485D-9D4A-D954916F1A28}" type="sibTrans" cxnId="{22FD526A-6AAB-4739-BBA8-6B31915B5601}">
      <dgm:prSet/>
      <dgm:spPr/>
      <dgm:t>
        <a:bodyPr/>
        <a:lstStyle/>
        <a:p>
          <a:endParaRPr lang="en-US"/>
        </a:p>
      </dgm:t>
    </dgm:pt>
    <dgm:pt modelId="{2002256A-D5E5-460E-BFE2-11B9D8D014FF}" type="pres">
      <dgm:prSet presAssocID="{EC78064D-4C91-4900-93DA-29B27E79946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3D2AB0A-ACF2-44EB-9BAD-4FB05560F28C}" type="pres">
      <dgm:prSet presAssocID="{EC78064D-4C91-4900-93DA-29B27E799464}" presName="Name1" presStyleCnt="0"/>
      <dgm:spPr/>
    </dgm:pt>
    <dgm:pt modelId="{3FAA890B-22DA-4F61-A92F-A4656BB5384E}" type="pres">
      <dgm:prSet presAssocID="{EC78064D-4C91-4900-93DA-29B27E799464}" presName="cycle" presStyleCnt="0"/>
      <dgm:spPr/>
    </dgm:pt>
    <dgm:pt modelId="{9FE8AEA1-2B03-44F6-9945-E86B1718F772}" type="pres">
      <dgm:prSet presAssocID="{EC78064D-4C91-4900-93DA-29B27E799464}" presName="srcNode" presStyleLbl="node1" presStyleIdx="0" presStyleCnt="7"/>
      <dgm:spPr/>
    </dgm:pt>
    <dgm:pt modelId="{F5ECBED5-F0F9-4E5F-B445-50CC77BAF157}" type="pres">
      <dgm:prSet presAssocID="{EC78064D-4C91-4900-93DA-29B27E799464}" presName="conn" presStyleLbl="parChTrans1D2" presStyleIdx="0" presStyleCnt="1"/>
      <dgm:spPr/>
      <dgm:t>
        <a:bodyPr/>
        <a:lstStyle/>
        <a:p>
          <a:endParaRPr lang="en-US"/>
        </a:p>
      </dgm:t>
    </dgm:pt>
    <dgm:pt modelId="{1F6DDC5A-1978-4098-9010-835C58E4BF14}" type="pres">
      <dgm:prSet presAssocID="{EC78064D-4C91-4900-93DA-29B27E799464}" presName="extraNode" presStyleLbl="node1" presStyleIdx="0" presStyleCnt="7"/>
      <dgm:spPr/>
    </dgm:pt>
    <dgm:pt modelId="{22EAE346-9BA2-4B55-B28C-80FA4D80EC27}" type="pres">
      <dgm:prSet presAssocID="{EC78064D-4C91-4900-93DA-29B27E799464}" presName="dstNode" presStyleLbl="node1" presStyleIdx="0" presStyleCnt="7"/>
      <dgm:spPr/>
    </dgm:pt>
    <dgm:pt modelId="{A55DCD6D-310A-402C-9CF1-FB50EB104CF8}" type="pres">
      <dgm:prSet presAssocID="{850DA6F0-BE27-4F23-997F-F1C66E603EFA}" presName="text_1" presStyleLbl="node1" presStyleIdx="0" presStyleCnt="7" custLinFactNeighborX="-3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DD644-CE6B-47EC-B8F9-21F1A22B3A95}" type="pres">
      <dgm:prSet presAssocID="{850DA6F0-BE27-4F23-997F-F1C66E603EFA}" presName="accent_1" presStyleCnt="0"/>
      <dgm:spPr/>
    </dgm:pt>
    <dgm:pt modelId="{6779C53B-8A8C-45E3-8793-53E4AFCF591D}" type="pres">
      <dgm:prSet presAssocID="{850DA6F0-BE27-4F23-997F-F1C66E603EFA}" presName="accentRepeatNode" presStyleLbl="solidFgAcc1" presStyleIdx="0" presStyleCnt="7" custScaleX="155342" custScaleY="96369"/>
      <dgm:spPr>
        <a:solidFill>
          <a:schemeClr val="tx1"/>
        </a:solidFill>
      </dgm:spPr>
    </dgm:pt>
    <dgm:pt modelId="{B112A992-859C-413E-8864-09E95F00F5DD}" type="pres">
      <dgm:prSet presAssocID="{1E49A391-3952-419C-9B06-BFDF9303861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5E96A-CD12-4272-BFA7-FB62118CC357}" type="pres">
      <dgm:prSet presAssocID="{1E49A391-3952-419C-9B06-BFDF93038612}" presName="accent_2" presStyleCnt="0"/>
      <dgm:spPr/>
    </dgm:pt>
    <dgm:pt modelId="{04122A72-A7BB-45E2-888F-A79FD0E98D22}" type="pres">
      <dgm:prSet presAssocID="{1E49A391-3952-419C-9B06-BFDF93038612}" presName="accentRepeatNode" presStyleLbl="solidFgAcc1" presStyleIdx="1" presStyleCnt="7" custScaleX="141904"/>
      <dgm:spPr/>
    </dgm:pt>
    <dgm:pt modelId="{1E7FB96C-41EC-4607-BD37-AF4A7DFEA02F}" type="pres">
      <dgm:prSet presAssocID="{D4CB2303-7DFB-4B1C-AAD2-DD456DD4E890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C2C19-3898-44A3-B618-4868F67614F3}" type="pres">
      <dgm:prSet presAssocID="{D4CB2303-7DFB-4B1C-AAD2-DD456DD4E890}" presName="accent_3" presStyleCnt="0"/>
      <dgm:spPr/>
    </dgm:pt>
    <dgm:pt modelId="{E6E537FA-B4E9-43EE-865E-3C0AB03C5B11}" type="pres">
      <dgm:prSet presAssocID="{D4CB2303-7DFB-4B1C-AAD2-DD456DD4E890}" presName="accentRepeatNode" presStyleLbl="solidFgAcc1" presStyleIdx="2" presStyleCnt="7" custScaleX="156876"/>
      <dgm:spPr/>
    </dgm:pt>
    <dgm:pt modelId="{931D1844-8D11-46C5-86D2-D058213B546E}" type="pres">
      <dgm:prSet presAssocID="{4BE39FD7-60AE-463E-8BCC-1342337E3DC3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EAA24-7765-4CE4-B512-4B7F8F91DA8F}" type="pres">
      <dgm:prSet presAssocID="{4BE39FD7-60AE-463E-8BCC-1342337E3DC3}" presName="accent_4" presStyleCnt="0"/>
      <dgm:spPr/>
    </dgm:pt>
    <dgm:pt modelId="{BC8AEF3E-F656-482F-8DA9-6DDA02659227}" type="pres">
      <dgm:prSet presAssocID="{4BE39FD7-60AE-463E-8BCC-1342337E3DC3}" presName="accentRepeatNode" presStyleLbl="solidFgAcc1" presStyleIdx="3" presStyleCnt="7" custScaleX="140873"/>
      <dgm:spPr/>
    </dgm:pt>
    <dgm:pt modelId="{477D72AD-9DEC-4DFB-B0F7-32AEE310A6C1}" type="pres">
      <dgm:prSet presAssocID="{408E0E4C-F40F-481A-A6A1-336DDDFB368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0213B-6BAC-44AC-87B1-601077658889}" type="pres">
      <dgm:prSet presAssocID="{408E0E4C-F40F-481A-A6A1-336DDDFB3680}" presName="accent_5" presStyleCnt="0"/>
      <dgm:spPr/>
    </dgm:pt>
    <dgm:pt modelId="{8900DF6A-DA33-449E-BC70-550B26C7E044}" type="pres">
      <dgm:prSet presAssocID="{408E0E4C-F40F-481A-A6A1-336DDDFB3680}" presName="accentRepeatNode" presStyleLbl="solidFgAcc1" presStyleIdx="4" presStyleCnt="7" custScaleX="156876"/>
      <dgm:spPr/>
    </dgm:pt>
    <dgm:pt modelId="{447D77A3-E36F-4C79-8F4C-4A205D7894B6}" type="pres">
      <dgm:prSet presAssocID="{EF488535-EF45-4B6B-935F-79A69A16284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1D12A9-1EDD-4CDC-A35F-EE92237989DC}" type="pres">
      <dgm:prSet presAssocID="{EF488535-EF45-4B6B-935F-79A69A162846}" presName="accent_6" presStyleCnt="0"/>
      <dgm:spPr/>
    </dgm:pt>
    <dgm:pt modelId="{852E4B4C-457E-4E79-98D7-BF54B74D9A35}" type="pres">
      <dgm:prSet presAssocID="{EF488535-EF45-4B6B-935F-79A69A162846}" presName="accentRepeatNode" presStyleLbl="solidFgAcc1" presStyleIdx="5" presStyleCnt="7" custScaleX="136555"/>
      <dgm:spPr/>
    </dgm:pt>
    <dgm:pt modelId="{04A77DD4-85BC-4DEE-9C7E-6995924664AD}" type="pres">
      <dgm:prSet presAssocID="{35C0F4C8-D898-47AF-A280-F6997C2AE3E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B2D14-1C45-4720-89B5-A5058D6DDDB5}" type="pres">
      <dgm:prSet presAssocID="{35C0F4C8-D898-47AF-A280-F6997C2AE3E7}" presName="accent_7" presStyleCnt="0"/>
      <dgm:spPr/>
    </dgm:pt>
    <dgm:pt modelId="{FFA14E58-DE22-4911-A22E-ACC6F1B51DCF}" type="pres">
      <dgm:prSet presAssocID="{35C0F4C8-D898-47AF-A280-F6997C2AE3E7}" presName="accentRepeatNode" presStyleLbl="solidFgAcc1" presStyleIdx="6" presStyleCnt="7" custScaleX="144153" custLinFactNeighborX="-2920" custLinFactNeighborY="1474"/>
      <dgm:spPr/>
    </dgm:pt>
  </dgm:ptLst>
  <dgm:cxnLst>
    <dgm:cxn modelId="{9E457F0A-2996-4BD7-8BD1-C99495EE02B4}" type="presOf" srcId="{25192938-8E84-4E56-8DC0-B68C9C0753FB}" destId="{F5ECBED5-F0F9-4E5F-B445-50CC77BAF157}" srcOrd="0" destOrd="0" presId="urn:microsoft.com/office/officeart/2008/layout/VerticalCurvedList"/>
    <dgm:cxn modelId="{204BEA92-2026-4386-BF1A-FA4763B2EC85}" srcId="{EC78064D-4C91-4900-93DA-29B27E799464}" destId="{408E0E4C-F40F-481A-A6A1-336DDDFB3680}" srcOrd="4" destOrd="0" parTransId="{D75A469F-D529-4D1D-B26B-8D08AD449826}" sibTransId="{91EB9ADD-D1F6-449A-AFD6-3A32C57F6DD8}"/>
    <dgm:cxn modelId="{90808455-60E9-484C-AC1F-56582273BE4A}" type="presOf" srcId="{EC78064D-4C91-4900-93DA-29B27E799464}" destId="{2002256A-D5E5-460E-BFE2-11B9D8D014FF}" srcOrd="0" destOrd="0" presId="urn:microsoft.com/office/officeart/2008/layout/VerticalCurvedList"/>
    <dgm:cxn modelId="{2E3799BA-6678-461B-8032-63C2FC55F18A}" srcId="{EC78064D-4C91-4900-93DA-29B27E799464}" destId="{850DA6F0-BE27-4F23-997F-F1C66E603EFA}" srcOrd="0" destOrd="0" parTransId="{4F050037-75C5-4828-ADFD-41DAB9159002}" sibTransId="{25192938-8E84-4E56-8DC0-B68C9C0753FB}"/>
    <dgm:cxn modelId="{768E77C4-A797-447E-954C-9640E8120AB1}" srcId="{EC78064D-4C91-4900-93DA-29B27E799464}" destId="{35C0F4C8-D898-47AF-A280-F6997C2AE3E7}" srcOrd="6" destOrd="0" parTransId="{21138E43-88A5-47BF-8F78-279648AAFAC0}" sibTransId="{B330C560-74E0-4614-BF70-C42425D68065}"/>
    <dgm:cxn modelId="{54CB2FB7-3AB6-4E3A-9278-7A50051A4CE6}" srcId="{EC78064D-4C91-4900-93DA-29B27E799464}" destId="{54E2CE60-B907-4445-BF7E-805BA0BC373F}" srcOrd="8" destOrd="0" parTransId="{785608E3-D019-4E12-8E22-F1DB8CE58604}" sibTransId="{BD92B97B-3AA2-4D7F-B4C2-49DFD585F511}"/>
    <dgm:cxn modelId="{213981C6-3E6E-4547-B36E-B50E6CC69629}" type="presOf" srcId="{1E49A391-3952-419C-9B06-BFDF93038612}" destId="{B112A992-859C-413E-8864-09E95F00F5DD}" srcOrd="0" destOrd="0" presId="urn:microsoft.com/office/officeart/2008/layout/VerticalCurvedList"/>
    <dgm:cxn modelId="{E6EA1BA0-C391-45DC-ABBC-40FEC9477705}" srcId="{EC78064D-4C91-4900-93DA-29B27E799464}" destId="{4BE39FD7-60AE-463E-8BCC-1342337E3DC3}" srcOrd="3" destOrd="0" parTransId="{89E50140-9480-41ED-9BEE-0C816259FA8D}" sibTransId="{C53983E2-47C1-408F-9D0A-1A855949BFE9}"/>
    <dgm:cxn modelId="{854AF78F-C0E5-4B97-8B50-80260D73825C}" type="presOf" srcId="{D4CB2303-7DFB-4B1C-AAD2-DD456DD4E890}" destId="{1E7FB96C-41EC-4607-BD37-AF4A7DFEA02F}" srcOrd="0" destOrd="0" presId="urn:microsoft.com/office/officeart/2008/layout/VerticalCurvedList"/>
    <dgm:cxn modelId="{48A86709-B2C2-4280-8DD8-4D8245247167}" srcId="{EC78064D-4C91-4900-93DA-29B27E799464}" destId="{9700E011-2663-4892-85B4-7D63EDA590ED}" srcOrd="7" destOrd="0" parTransId="{F7830FAF-C048-4022-91FA-3E7DAB9314B9}" sibTransId="{69BA1224-0C5F-444B-A839-22A07AD6DFAF}"/>
    <dgm:cxn modelId="{9ACE6E16-5C99-4CED-AC00-138B1FCDE5CB}" srcId="{EC78064D-4C91-4900-93DA-29B27E799464}" destId="{D4CB2303-7DFB-4B1C-AAD2-DD456DD4E890}" srcOrd="2" destOrd="0" parTransId="{906FF26D-24C6-4311-AC48-8D1448EBE827}" sibTransId="{E6B9BCE3-5FBD-48C4-AAE7-C81885BFDE48}"/>
    <dgm:cxn modelId="{381C6C9E-0E1E-46BB-BF65-F83B7EB15152}" type="presOf" srcId="{35C0F4C8-D898-47AF-A280-F6997C2AE3E7}" destId="{04A77DD4-85BC-4DEE-9C7E-6995924664AD}" srcOrd="0" destOrd="0" presId="urn:microsoft.com/office/officeart/2008/layout/VerticalCurvedList"/>
    <dgm:cxn modelId="{2ED7D27E-EA52-4769-A80B-FDFF3BF99B1E}" srcId="{EC78064D-4C91-4900-93DA-29B27E799464}" destId="{1E49A391-3952-419C-9B06-BFDF93038612}" srcOrd="1" destOrd="0" parTransId="{F1DAC359-421A-4B95-8293-C141A8688596}" sibTransId="{BE30C618-D89F-4327-8EA1-E966032A942C}"/>
    <dgm:cxn modelId="{22FD526A-6AAB-4739-BBA8-6B31915B5601}" srcId="{EC78064D-4C91-4900-93DA-29B27E799464}" destId="{94D0F593-ACB6-4629-BDB4-54CE2ADB3D45}" srcOrd="9" destOrd="0" parTransId="{6BEBEF66-0000-42E7-B5B2-EE3BB9310295}" sibTransId="{582E4E69-0D4E-485D-9D4A-D954916F1A28}"/>
    <dgm:cxn modelId="{A04C6EE2-663A-4764-99A4-83F34C953DA4}" type="presOf" srcId="{408E0E4C-F40F-481A-A6A1-336DDDFB3680}" destId="{477D72AD-9DEC-4DFB-B0F7-32AEE310A6C1}" srcOrd="0" destOrd="0" presId="urn:microsoft.com/office/officeart/2008/layout/VerticalCurvedList"/>
    <dgm:cxn modelId="{87AEFAC0-F409-4324-BD01-37ED8A3DC439}" type="presOf" srcId="{4BE39FD7-60AE-463E-8BCC-1342337E3DC3}" destId="{931D1844-8D11-46C5-86D2-D058213B546E}" srcOrd="0" destOrd="0" presId="urn:microsoft.com/office/officeart/2008/layout/VerticalCurvedList"/>
    <dgm:cxn modelId="{CCB743C8-6606-4BD1-8300-4E7695FE49DC}" srcId="{EC78064D-4C91-4900-93DA-29B27E799464}" destId="{EF488535-EF45-4B6B-935F-79A69A162846}" srcOrd="5" destOrd="0" parTransId="{8473528B-BFCC-49E5-844B-3DA5A449E094}" sibTransId="{BF9B5172-DBDD-4599-BE07-95B73BBFBD72}"/>
    <dgm:cxn modelId="{5824FB1A-0DEA-4CD7-9A96-27B62879478A}" type="presOf" srcId="{850DA6F0-BE27-4F23-997F-F1C66E603EFA}" destId="{A55DCD6D-310A-402C-9CF1-FB50EB104CF8}" srcOrd="0" destOrd="0" presId="urn:microsoft.com/office/officeart/2008/layout/VerticalCurvedList"/>
    <dgm:cxn modelId="{2FD23756-F98C-405F-85AE-7B6B83F3DFD3}" type="presOf" srcId="{EF488535-EF45-4B6B-935F-79A69A162846}" destId="{447D77A3-E36F-4C79-8F4C-4A205D7894B6}" srcOrd="0" destOrd="0" presId="urn:microsoft.com/office/officeart/2008/layout/VerticalCurvedList"/>
    <dgm:cxn modelId="{5E219ECC-5F1B-420B-8A86-94D27BB70FEC}" type="presParOf" srcId="{2002256A-D5E5-460E-BFE2-11B9D8D014FF}" destId="{C3D2AB0A-ACF2-44EB-9BAD-4FB05560F28C}" srcOrd="0" destOrd="0" presId="urn:microsoft.com/office/officeart/2008/layout/VerticalCurvedList"/>
    <dgm:cxn modelId="{D7E3C4EB-47D7-4720-B3D2-9BEFFCD70495}" type="presParOf" srcId="{C3D2AB0A-ACF2-44EB-9BAD-4FB05560F28C}" destId="{3FAA890B-22DA-4F61-A92F-A4656BB5384E}" srcOrd="0" destOrd="0" presId="urn:microsoft.com/office/officeart/2008/layout/VerticalCurvedList"/>
    <dgm:cxn modelId="{F8CEA061-07DB-4080-B32C-37B9E1CC8A68}" type="presParOf" srcId="{3FAA890B-22DA-4F61-A92F-A4656BB5384E}" destId="{9FE8AEA1-2B03-44F6-9945-E86B1718F772}" srcOrd="0" destOrd="0" presId="urn:microsoft.com/office/officeart/2008/layout/VerticalCurvedList"/>
    <dgm:cxn modelId="{9FC7A336-97DD-48FA-A9F1-743E9A3D5715}" type="presParOf" srcId="{3FAA890B-22DA-4F61-A92F-A4656BB5384E}" destId="{F5ECBED5-F0F9-4E5F-B445-50CC77BAF157}" srcOrd="1" destOrd="0" presId="urn:microsoft.com/office/officeart/2008/layout/VerticalCurvedList"/>
    <dgm:cxn modelId="{84F31239-1814-42C3-B14C-084A0831CF2D}" type="presParOf" srcId="{3FAA890B-22DA-4F61-A92F-A4656BB5384E}" destId="{1F6DDC5A-1978-4098-9010-835C58E4BF14}" srcOrd="2" destOrd="0" presId="urn:microsoft.com/office/officeart/2008/layout/VerticalCurvedList"/>
    <dgm:cxn modelId="{061F5DAA-838E-477F-9013-6814201B28F5}" type="presParOf" srcId="{3FAA890B-22DA-4F61-A92F-A4656BB5384E}" destId="{22EAE346-9BA2-4B55-B28C-80FA4D80EC27}" srcOrd="3" destOrd="0" presId="urn:microsoft.com/office/officeart/2008/layout/VerticalCurvedList"/>
    <dgm:cxn modelId="{0F5017DC-D284-48C8-B513-4F4C42208505}" type="presParOf" srcId="{C3D2AB0A-ACF2-44EB-9BAD-4FB05560F28C}" destId="{A55DCD6D-310A-402C-9CF1-FB50EB104CF8}" srcOrd="1" destOrd="0" presId="urn:microsoft.com/office/officeart/2008/layout/VerticalCurvedList"/>
    <dgm:cxn modelId="{33B8DB88-56D9-41DC-8AE4-82CED6BCBFEE}" type="presParOf" srcId="{C3D2AB0A-ACF2-44EB-9BAD-4FB05560F28C}" destId="{7AFDD644-CE6B-47EC-B8F9-21F1A22B3A95}" srcOrd="2" destOrd="0" presId="urn:microsoft.com/office/officeart/2008/layout/VerticalCurvedList"/>
    <dgm:cxn modelId="{44F539EF-612A-479A-AC53-AADFD1301E4C}" type="presParOf" srcId="{7AFDD644-CE6B-47EC-B8F9-21F1A22B3A95}" destId="{6779C53B-8A8C-45E3-8793-53E4AFCF591D}" srcOrd="0" destOrd="0" presId="urn:microsoft.com/office/officeart/2008/layout/VerticalCurvedList"/>
    <dgm:cxn modelId="{BC42D9F9-FF54-4FE0-9986-DCDC611602AE}" type="presParOf" srcId="{C3D2AB0A-ACF2-44EB-9BAD-4FB05560F28C}" destId="{B112A992-859C-413E-8864-09E95F00F5DD}" srcOrd="3" destOrd="0" presId="urn:microsoft.com/office/officeart/2008/layout/VerticalCurvedList"/>
    <dgm:cxn modelId="{06B44AF5-7FFE-4280-8E8F-2A6B629D336B}" type="presParOf" srcId="{C3D2AB0A-ACF2-44EB-9BAD-4FB05560F28C}" destId="{2315E96A-CD12-4272-BFA7-FB62118CC357}" srcOrd="4" destOrd="0" presId="urn:microsoft.com/office/officeart/2008/layout/VerticalCurvedList"/>
    <dgm:cxn modelId="{14958C3D-69C3-4DD1-A2EB-6D3FF750D7FF}" type="presParOf" srcId="{2315E96A-CD12-4272-BFA7-FB62118CC357}" destId="{04122A72-A7BB-45E2-888F-A79FD0E98D22}" srcOrd="0" destOrd="0" presId="urn:microsoft.com/office/officeart/2008/layout/VerticalCurvedList"/>
    <dgm:cxn modelId="{3EB8BA20-B1C0-4BB1-A3C0-1A8D61945327}" type="presParOf" srcId="{C3D2AB0A-ACF2-44EB-9BAD-4FB05560F28C}" destId="{1E7FB96C-41EC-4607-BD37-AF4A7DFEA02F}" srcOrd="5" destOrd="0" presId="urn:microsoft.com/office/officeart/2008/layout/VerticalCurvedList"/>
    <dgm:cxn modelId="{45E94C73-BBD2-4924-8A42-27A1FEB5BC2F}" type="presParOf" srcId="{C3D2AB0A-ACF2-44EB-9BAD-4FB05560F28C}" destId="{ED1C2C19-3898-44A3-B618-4868F67614F3}" srcOrd="6" destOrd="0" presId="urn:microsoft.com/office/officeart/2008/layout/VerticalCurvedList"/>
    <dgm:cxn modelId="{D17DDB6D-DA91-41BF-BB5C-6DD1700B13E3}" type="presParOf" srcId="{ED1C2C19-3898-44A3-B618-4868F67614F3}" destId="{E6E537FA-B4E9-43EE-865E-3C0AB03C5B11}" srcOrd="0" destOrd="0" presId="urn:microsoft.com/office/officeart/2008/layout/VerticalCurvedList"/>
    <dgm:cxn modelId="{5EC66592-FF55-465B-A936-2FAAEA282715}" type="presParOf" srcId="{C3D2AB0A-ACF2-44EB-9BAD-4FB05560F28C}" destId="{931D1844-8D11-46C5-86D2-D058213B546E}" srcOrd="7" destOrd="0" presId="urn:microsoft.com/office/officeart/2008/layout/VerticalCurvedList"/>
    <dgm:cxn modelId="{F48D80C7-8DF3-48C3-A15B-8AD5993D27AF}" type="presParOf" srcId="{C3D2AB0A-ACF2-44EB-9BAD-4FB05560F28C}" destId="{5CBEAA24-7765-4CE4-B512-4B7F8F91DA8F}" srcOrd="8" destOrd="0" presId="urn:microsoft.com/office/officeart/2008/layout/VerticalCurvedList"/>
    <dgm:cxn modelId="{F859E227-C8FA-45F4-BBB9-841E97125CBF}" type="presParOf" srcId="{5CBEAA24-7765-4CE4-B512-4B7F8F91DA8F}" destId="{BC8AEF3E-F656-482F-8DA9-6DDA02659227}" srcOrd="0" destOrd="0" presId="urn:microsoft.com/office/officeart/2008/layout/VerticalCurvedList"/>
    <dgm:cxn modelId="{7A0E6494-D470-4903-B5BE-190048EA868E}" type="presParOf" srcId="{C3D2AB0A-ACF2-44EB-9BAD-4FB05560F28C}" destId="{477D72AD-9DEC-4DFB-B0F7-32AEE310A6C1}" srcOrd="9" destOrd="0" presId="urn:microsoft.com/office/officeart/2008/layout/VerticalCurvedList"/>
    <dgm:cxn modelId="{F07020D9-C326-4186-9C87-4F16DA099095}" type="presParOf" srcId="{C3D2AB0A-ACF2-44EB-9BAD-4FB05560F28C}" destId="{87C0213B-6BAC-44AC-87B1-601077658889}" srcOrd="10" destOrd="0" presId="urn:microsoft.com/office/officeart/2008/layout/VerticalCurvedList"/>
    <dgm:cxn modelId="{18C5A242-F9E8-4DAB-BACD-AAFC1CCF29BA}" type="presParOf" srcId="{87C0213B-6BAC-44AC-87B1-601077658889}" destId="{8900DF6A-DA33-449E-BC70-550B26C7E044}" srcOrd="0" destOrd="0" presId="urn:microsoft.com/office/officeart/2008/layout/VerticalCurvedList"/>
    <dgm:cxn modelId="{8098945C-1860-47A3-9DAD-D9FA0DA5527E}" type="presParOf" srcId="{C3D2AB0A-ACF2-44EB-9BAD-4FB05560F28C}" destId="{447D77A3-E36F-4C79-8F4C-4A205D7894B6}" srcOrd="11" destOrd="0" presId="urn:microsoft.com/office/officeart/2008/layout/VerticalCurvedList"/>
    <dgm:cxn modelId="{14705A5D-5A7C-49C8-8F54-B704971047CD}" type="presParOf" srcId="{C3D2AB0A-ACF2-44EB-9BAD-4FB05560F28C}" destId="{111D12A9-1EDD-4CDC-A35F-EE92237989DC}" srcOrd="12" destOrd="0" presId="urn:microsoft.com/office/officeart/2008/layout/VerticalCurvedList"/>
    <dgm:cxn modelId="{B2404E11-2512-4A95-910F-35CC4B04DDB9}" type="presParOf" srcId="{111D12A9-1EDD-4CDC-A35F-EE92237989DC}" destId="{852E4B4C-457E-4E79-98D7-BF54B74D9A35}" srcOrd="0" destOrd="0" presId="urn:microsoft.com/office/officeart/2008/layout/VerticalCurvedList"/>
    <dgm:cxn modelId="{6D467FD6-876F-48C8-A846-C82DAD670E36}" type="presParOf" srcId="{C3D2AB0A-ACF2-44EB-9BAD-4FB05560F28C}" destId="{04A77DD4-85BC-4DEE-9C7E-6995924664AD}" srcOrd="13" destOrd="0" presId="urn:microsoft.com/office/officeart/2008/layout/VerticalCurvedList"/>
    <dgm:cxn modelId="{F2FB4E71-6F9D-499E-BA0B-4E36B13165BA}" type="presParOf" srcId="{C3D2AB0A-ACF2-44EB-9BAD-4FB05560F28C}" destId="{381B2D14-1C45-4720-89B5-A5058D6DDDB5}" srcOrd="14" destOrd="0" presId="urn:microsoft.com/office/officeart/2008/layout/VerticalCurvedList"/>
    <dgm:cxn modelId="{DC3365B1-0529-4F74-BA05-933D1577364E}" type="presParOf" srcId="{381B2D14-1C45-4720-89B5-A5058D6DDDB5}" destId="{FFA14E58-DE22-4911-A22E-ACC6F1B51DC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78064D-4C91-4900-93DA-29B27E79946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0DA6F0-BE27-4F23-997F-F1C66E603EFA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  COMMERCIAL</a:t>
          </a:r>
          <a:endParaRPr lang="en-US" dirty="0"/>
        </a:p>
      </dgm:t>
    </dgm:pt>
    <dgm:pt modelId="{4F050037-75C5-4828-ADFD-41DAB9159002}" type="parTrans" cxnId="{2E3799BA-6678-461B-8032-63C2FC55F18A}">
      <dgm:prSet/>
      <dgm:spPr/>
      <dgm:t>
        <a:bodyPr/>
        <a:lstStyle/>
        <a:p>
          <a:endParaRPr lang="en-US"/>
        </a:p>
      </dgm:t>
    </dgm:pt>
    <dgm:pt modelId="{25192938-8E84-4E56-8DC0-B68C9C0753FB}" type="sibTrans" cxnId="{2E3799BA-6678-461B-8032-63C2FC55F18A}">
      <dgm:prSet/>
      <dgm:spPr/>
      <dgm:t>
        <a:bodyPr/>
        <a:lstStyle/>
        <a:p>
          <a:endParaRPr lang="en-US"/>
        </a:p>
      </dgm:t>
    </dgm:pt>
    <dgm:pt modelId="{EF488535-EF45-4B6B-935F-79A69A162846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 STATE GOVERNMENT</a:t>
          </a:r>
          <a:endParaRPr lang="en-US" dirty="0"/>
        </a:p>
      </dgm:t>
    </dgm:pt>
    <dgm:pt modelId="{8473528B-BFCC-49E5-844B-3DA5A449E094}" type="parTrans" cxnId="{CCB743C8-6606-4BD1-8300-4E7695FE49DC}">
      <dgm:prSet/>
      <dgm:spPr/>
      <dgm:t>
        <a:bodyPr/>
        <a:lstStyle/>
        <a:p>
          <a:endParaRPr lang="en-US"/>
        </a:p>
      </dgm:t>
    </dgm:pt>
    <dgm:pt modelId="{BF9B5172-DBDD-4599-BE07-95B73BBFBD72}" type="sibTrans" cxnId="{CCB743C8-6606-4BD1-8300-4E7695FE49DC}">
      <dgm:prSet/>
      <dgm:spPr/>
      <dgm:t>
        <a:bodyPr/>
        <a:lstStyle/>
        <a:p>
          <a:endParaRPr lang="en-US"/>
        </a:p>
      </dgm:t>
    </dgm:pt>
    <dgm:pt modelId="{35C0F4C8-D898-47AF-A280-F6997C2AE3E7}">
      <dgm:prSet phldrT="[Tex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 STRATEGIC</a:t>
          </a:r>
          <a:endParaRPr lang="en-US" dirty="0"/>
        </a:p>
      </dgm:t>
    </dgm:pt>
    <dgm:pt modelId="{21138E43-88A5-47BF-8F78-279648AAFAC0}" type="parTrans" cxnId="{768E77C4-A797-447E-954C-9640E8120AB1}">
      <dgm:prSet/>
      <dgm:spPr/>
      <dgm:t>
        <a:bodyPr/>
        <a:lstStyle/>
        <a:p>
          <a:endParaRPr lang="en-US"/>
        </a:p>
      </dgm:t>
    </dgm:pt>
    <dgm:pt modelId="{B330C560-74E0-4614-BF70-C42425D68065}" type="sibTrans" cxnId="{768E77C4-A797-447E-954C-9640E8120AB1}">
      <dgm:prSet/>
      <dgm:spPr/>
      <dgm:t>
        <a:bodyPr/>
        <a:lstStyle/>
        <a:p>
          <a:endParaRPr lang="en-US"/>
        </a:p>
      </dgm:t>
    </dgm:pt>
    <dgm:pt modelId="{4BE39FD7-60AE-463E-8BCC-1342337E3DC3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 LOCAL GOVERNMENT</a:t>
          </a:r>
          <a:endParaRPr lang="en-US" dirty="0"/>
        </a:p>
      </dgm:t>
    </dgm:pt>
    <dgm:pt modelId="{89E50140-9480-41ED-9BEE-0C816259FA8D}" type="parTrans" cxnId="{E6EA1BA0-C391-45DC-ABBC-40FEC9477705}">
      <dgm:prSet/>
      <dgm:spPr/>
      <dgm:t>
        <a:bodyPr/>
        <a:lstStyle/>
        <a:p>
          <a:endParaRPr lang="en-US"/>
        </a:p>
      </dgm:t>
    </dgm:pt>
    <dgm:pt modelId="{C53983E2-47C1-408F-9D0A-1A855949BFE9}" type="sibTrans" cxnId="{E6EA1BA0-C391-45DC-ABBC-40FEC9477705}">
      <dgm:prSet/>
      <dgm:spPr/>
      <dgm:t>
        <a:bodyPr/>
        <a:lstStyle/>
        <a:p>
          <a:endParaRPr lang="en-US"/>
        </a:p>
      </dgm:t>
    </dgm:pt>
    <dgm:pt modelId="{D4CB2303-7DFB-4B1C-AAD2-DD456DD4E890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I FEDERAL GOVERNMENT</a:t>
          </a:r>
          <a:endParaRPr lang="en-US" dirty="0"/>
        </a:p>
      </dgm:t>
    </dgm:pt>
    <dgm:pt modelId="{906FF26D-24C6-4311-AC48-8D1448EBE827}" type="parTrans" cxnId="{9ACE6E16-5C99-4CED-AC00-138B1FCDE5CB}">
      <dgm:prSet/>
      <dgm:spPr/>
      <dgm:t>
        <a:bodyPr/>
        <a:lstStyle/>
        <a:p>
          <a:endParaRPr lang="en-US"/>
        </a:p>
      </dgm:t>
    </dgm:pt>
    <dgm:pt modelId="{E6B9BCE3-5FBD-48C4-AAE7-C81885BFDE48}" type="sibTrans" cxnId="{9ACE6E16-5C99-4CED-AC00-138B1FCDE5CB}">
      <dgm:prSet/>
      <dgm:spPr/>
      <dgm:t>
        <a:bodyPr/>
        <a:lstStyle/>
        <a:p>
          <a:endParaRPr lang="en-US"/>
        </a:p>
      </dgm:t>
    </dgm:pt>
    <dgm:pt modelId="{408E0E4C-F40F-481A-A6A1-336DDDFB3680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  NON PROFITS</a:t>
          </a:r>
          <a:endParaRPr lang="en-US" dirty="0"/>
        </a:p>
      </dgm:t>
    </dgm:pt>
    <dgm:pt modelId="{D75A469F-D529-4D1D-B26B-8D08AD449826}" type="parTrans" cxnId="{204BEA92-2026-4386-BF1A-FA4763B2EC85}">
      <dgm:prSet/>
      <dgm:spPr/>
      <dgm:t>
        <a:bodyPr/>
        <a:lstStyle/>
        <a:p>
          <a:endParaRPr lang="en-US"/>
        </a:p>
      </dgm:t>
    </dgm:pt>
    <dgm:pt modelId="{91EB9ADD-D1F6-449A-AFD6-3A32C57F6DD8}" type="sibTrans" cxnId="{204BEA92-2026-4386-BF1A-FA4763B2EC85}">
      <dgm:prSet/>
      <dgm:spPr/>
      <dgm:t>
        <a:bodyPr/>
        <a:lstStyle/>
        <a:p>
          <a:endParaRPr lang="en-US"/>
        </a:p>
      </dgm:t>
    </dgm:pt>
    <dgm:pt modelId="{1E49A391-3952-419C-9B06-BFDF93038612}">
      <dgm:prSet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 DEALERS</a:t>
          </a:r>
          <a:endParaRPr lang="en-US" dirty="0"/>
        </a:p>
      </dgm:t>
    </dgm:pt>
    <dgm:pt modelId="{F1DAC359-421A-4B95-8293-C141A8688596}" type="parTrans" cxnId="{2ED7D27E-EA52-4769-A80B-FDFF3BF99B1E}">
      <dgm:prSet/>
      <dgm:spPr/>
      <dgm:t>
        <a:bodyPr/>
        <a:lstStyle/>
        <a:p>
          <a:endParaRPr lang="en-US"/>
        </a:p>
      </dgm:t>
    </dgm:pt>
    <dgm:pt modelId="{BE30C618-D89F-4327-8EA1-E966032A942C}" type="sibTrans" cxnId="{2ED7D27E-EA52-4769-A80B-FDFF3BF99B1E}">
      <dgm:prSet/>
      <dgm:spPr/>
      <dgm:t>
        <a:bodyPr/>
        <a:lstStyle/>
        <a:p>
          <a:endParaRPr lang="en-US"/>
        </a:p>
      </dgm:t>
    </dgm:pt>
    <dgm:pt modelId="{9700E011-2663-4892-85B4-7D63EDA590ED}">
      <dgm:prSet/>
      <dgm:spPr/>
      <dgm:t>
        <a:bodyPr/>
        <a:lstStyle/>
        <a:p>
          <a:endParaRPr lang="en-US"/>
        </a:p>
      </dgm:t>
    </dgm:pt>
    <dgm:pt modelId="{F7830FAF-C048-4022-91FA-3E7DAB9314B9}" type="parTrans" cxnId="{48A86709-B2C2-4280-8DD8-4D8245247167}">
      <dgm:prSet/>
      <dgm:spPr/>
      <dgm:t>
        <a:bodyPr/>
        <a:lstStyle/>
        <a:p>
          <a:endParaRPr lang="en-US"/>
        </a:p>
      </dgm:t>
    </dgm:pt>
    <dgm:pt modelId="{69BA1224-0C5F-444B-A839-22A07AD6DFAF}" type="sibTrans" cxnId="{48A86709-B2C2-4280-8DD8-4D8245247167}">
      <dgm:prSet/>
      <dgm:spPr/>
      <dgm:t>
        <a:bodyPr/>
        <a:lstStyle/>
        <a:p>
          <a:endParaRPr lang="en-US"/>
        </a:p>
      </dgm:t>
    </dgm:pt>
    <dgm:pt modelId="{54E2CE60-B907-4445-BF7E-805BA0BC373F}">
      <dgm:prSet/>
      <dgm:spPr/>
      <dgm:t>
        <a:bodyPr/>
        <a:lstStyle/>
        <a:p>
          <a:endParaRPr lang="en-US"/>
        </a:p>
      </dgm:t>
    </dgm:pt>
    <dgm:pt modelId="{785608E3-D019-4E12-8E22-F1DB8CE58604}" type="parTrans" cxnId="{54CB2FB7-3AB6-4E3A-9278-7A50051A4CE6}">
      <dgm:prSet/>
      <dgm:spPr/>
      <dgm:t>
        <a:bodyPr/>
        <a:lstStyle/>
        <a:p>
          <a:endParaRPr lang="en-US"/>
        </a:p>
      </dgm:t>
    </dgm:pt>
    <dgm:pt modelId="{BD92B97B-3AA2-4D7F-B4C2-49DFD585F511}" type="sibTrans" cxnId="{54CB2FB7-3AB6-4E3A-9278-7A50051A4CE6}">
      <dgm:prSet/>
      <dgm:spPr/>
      <dgm:t>
        <a:bodyPr/>
        <a:lstStyle/>
        <a:p>
          <a:endParaRPr lang="en-US"/>
        </a:p>
      </dgm:t>
    </dgm:pt>
    <dgm:pt modelId="{94D0F593-ACB6-4629-BDB4-54CE2ADB3D45}">
      <dgm:prSet/>
      <dgm:spPr/>
      <dgm:t>
        <a:bodyPr/>
        <a:lstStyle/>
        <a:p>
          <a:endParaRPr lang="en-US"/>
        </a:p>
      </dgm:t>
    </dgm:pt>
    <dgm:pt modelId="{6BEBEF66-0000-42E7-B5B2-EE3BB9310295}" type="parTrans" cxnId="{22FD526A-6AAB-4739-BBA8-6B31915B5601}">
      <dgm:prSet/>
      <dgm:spPr/>
      <dgm:t>
        <a:bodyPr/>
        <a:lstStyle/>
        <a:p>
          <a:endParaRPr lang="en-US"/>
        </a:p>
      </dgm:t>
    </dgm:pt>
    <dgm:pt modelId="{582E4E69-0D4E-485D-9D4A-D954916F1A28}" type="sibTrans" cxnId="{22FD526A-6AAB-4739-BBA8-6B31915B5601}">
      <dgm:prSet/>
      <dgm:spPr/>
      <dgm:t>
        <a:bodyPr/>
        <a:lstStyle/>
        <a:p>
          <a:endParaRPr lang="en-US"/>
        </a:p>
      </dgm:t>
    </dgm:pt>
    <dgm:pt modelId="{2002256A-D5E5-460E-BFE2-11B9D8D014FF}" type="pres">
      <dgm:prSet presAssocID="{EC78064D-4C91-4900-93DA-29B27E79946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3D2AB0A-ACF2-44EB-9BAD-4FB05560F28C}" type="pres">
      <dgm:prSet presAssocID="{EC78064D-4C91-4900-93DA-29B27E799464}" presName="Name1" presStyleCnt="0"/>
      <dgm:spPr/>
    </dgm:pt>
    <dgm:pt modelId="{3FAA890B-22DA-4F61-A92F-A4656BB5384E}" type="pres">
      <dgm:prSet presAssocID="{EC78064D-4C91-4900-93DA-29B27E799464}" presName="cycle" presStyleCnt="0"/>
      <dgm:spPr/>
    </dgm:pt>
    <dgm:pt modelId="{9FE8AEA1-2B03-44F6-9945-E86B1718F772}" type="pres">
      <dgm:prSet presAssocID="{EC78064D-4C91-4900-93DA-29B27E799464}" presName="srcNode" presStyleLbl="node1" presStyleIdx="0" presStyleCnt="7"/>
      <dgm:spPr/>
    </dgm:pt>
    <dgm:pt modelId="{F5ECBED5-F0F9-4E5F-B445-50CC77BAF157}" type="pres">
      <dgm:prSet presAssocID="{EC78064D-4C91-4900-93DA-29B27E799464}" presName="conn" presStyleLbl="parChTrans1D2" presStyleIdx="0" presStyleCnt="1"/>
      <dgm:spPr/>
      <dgm:t>
        <a:bodyPr/>
        <a:lstStyle/>
        <a:p>
          <a:endParaRPr lang="en-US"/>
        </a:p>
      </dgm:t>
    </dgm:pt>
    <dgm:pt modelId="{1F6DDC5A-1978-4098-9010-835C58E4BF14}" type="pres">
      <dgm:prSet presAssocID="{EC78064D-4C91-4900-93DA-29B27E799464}" presName="extraNode" presStyleLbl="node1" presStyleIdx="0" presStyleCnt="7"/>
      <dgm:spPr/>
    </dgm:pt>
    <dgm:pt modelId="{22EAE346-9BA2-4B55-B28C-80FA4D80EC27}" type="pres">
      <dgm:prSet presAssocID="{EC78064D-4C91-4900-93DA-29B27E799464}" presName="dstNode" presStyleLbl="node1" presStyleIdx="0" presStyleCnt="7"/>
      <dgm:spPr/>
    </dgm:pt>
    <dgm:pt modelId="{A55DCD6D-310A-402C-9CF1-FB50EB104CF8}" type="pres">
      <dgm:prSet presAssocID="{850DA6F0-BE27-4F23-997F-F1C66E603EFA}" presName="text_1" presStyleLbl="node1" presStyleIdx="0" presStyleCnt="7" custLinFactNeighborX="-3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DD644-CE6B-47EC-B8F9-21F1A22B3A95}" type="pres">
      <dgm:prSet presAssocID="{850DA6F0-BE27-4F23-997F-F1C66E603EFA}" presName="accent_1" presStyleCnt="0"/>
      <dgm:spPr/>
    </dgm:pt>
    <dgm:pt modelId="{6779C53B-8A8C-45E3-8793-53E4AFCF591D}" type="pres">
      <dgm:prSet presAssocID="{850DA6F0-BE27-4F23-997F-F1C66E603EFA}" presName="accentRepeatNode" presStyleLbl="solidFgAcc1" presStyleIdx="0" presStyleCnt="7" custScaleX="155342" custScaleY="96369"/>
      <dgm:spPr>
        <a:solidFill>
          <a:schemeClr val="tx1"/>
        </a:solidFill>
      </dgm:spPr>
    </dgm:pt>
    <dgm:pt modelId="{B112A992-859C-413E-8864-09E95F00F5DD}" type="pres">
      <dgm:prSet presAssocID="{1E49A391-3952-419C-9B06-BFDF9303861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5E96A-CD12-4272-BFA7-FB62118CC357}" type="pres">
      <dgm:prSet presAssocID="{1E49A391-3952-419C-9B06-BFDF93038612}" presName="accent_2" presStyleCnt="0"/>
      <dgm:spPr/>
    </dgm:pt>
    <dgm:pt modelId="{04122A72-A7BB-45E2-888F-A79FD0E98D22}" type="pres">
      <dgm:prSet presAssocID="{1E49A391-3952-419C-9B06-BFDF93038612}" presName="accentRepeatNode" presStyleLbl="solidFgAcc1" presStyleIdx="1" presStyleCnt="7" custScaleX="141904"/>
      <dgm:spPr/>
    </dgm:pt>
    <dgm:pt modelId="{1E7FB96C-41EC-4607-BD37-AF4A7DFEA02F}" type="pres">
      <dgm:prSet presAssocID="{D4CB2303-7DFB-4B1C-AAD2-DD456DD4E890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C2C19-3898-44A3-B618-4868F67614F3}" type="pres">
      <dgm:prSet presAssocID="{D4CB2303-7DFB-4B1C-AAD2-DD456DD4E890}" presName="accent_3" presStyleCnt="0"/>
      <dgm:spPr/>
    </dgm:pt>
    <dgm:pt modelId="{E6E537FA-B4E9-43EE-865E-3C0AB03C5B11}" type="pres">
      <dgm:prSet presAssocID="{D4CB2303-7DFB-4B1C-AAD2-DD456DD4E890}" presName="accentRepeatNode" presStyleLbl="solidFgAcc1" presStyleIdx="2" presStyleCnt="7" custScaleX="156876"/>
      <dgm:spPr/>
    </dgm:pt>
    <dgm:pt modelId="{931D1844-8D11-46C5-86D2-D058213B546E}" type="pres">
      <dgm:prSet presAssocID="{4BE39FD7-60AE-463E-8BCC-1342337E3DC3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EAA24-7765-4CE4-B512-4B7F8F91DA8F}" type="pres">
      <dgm:prSet presAssocID="{4BE39FD7-60AE-463E-8BCC-1342337E3DC3}" presName="accent_4" presStyleCnt="0"/>
      <dgm:spPr/>
    </dgm:pt>
    <dgm:pt modelId="{BC8AEF3E-F656-482F-8DA9-6DDA02659227}" type="pres">
      <dgm:prSet presAssocID="{4BE39FD7-60AE-463E-8BCC-1342337E3DC3}" presName="accentRepeatNode" presStyleLbl="solidFgAcc1" presStyleIdx="3" presStyleCnt="7" custScaleX="140873"/>
      <dgm:spPr/>
    </dgm:pt>
    <dgm:pt modelId="{477D72AD-9DEC-4DFB-B0F7-32AEE310A6C1}" type="pres">
      <dgm:prSet presAssocID="{408E0E4C-F40F-481A-A6A1-336DDDFB368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0213B-6BAC-44AC-87B1-601077658889}" type="pres">
      <dgm:prSet presAssocID="{408E0E4C-F40F-481A-A6A1-336DDDFB3680}" presName="accent_5" presStyleCnt="0"/>
      <dgm:spPr/>
    </dgm:pt>
    <dgm:pt modelId="{8900DF6A-DA33-449E-BC70-550B26C7E044}" type="pres">
      <dgm:prSet presAssocID="{408E0E4C-F40F-481A-A6A1-336DDDFB3680}" presName="accentRepeatNode" presStyleLbl="solidFgAcc1" presStyleIdx="4" presStyleCnt="7" custScaleX="156876"/>
      <dgm:spPr/>
    </dgm:pt>
    <dgm:pt modelId="{447D77A3-E36F-4C79-8F4C-4A205D7894B6}" type="pres">
      <dgm:prSet presAssocID="{EF488535-EF45-4B6B-935F-79A69A16284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1D12A9-1EDD-4CDC-A35F-EE92237989DC}" type="pres">
      <dgm:prSet presAssocID="{EF488535-EF45-4B6B-935F-79A69A162846}" presName="accent_6" presStyleCnt="0"/>
      <dgm:spPr/>
    </dgm:pt>
    <dgm:pt modelId="{852E4B4C-457E-4E79-98D7-BF54B74D9A35}" type="pres">
      <dgm:prSet presAssocID="{EF488535-EF45-4B6B-935F-79A69A162846}" presName="accentRepeatNode" presStyleLbl="solidFgAcc1" presStyleIdx="5" presStyleCnt="7" custScaleX="136555"/>
      <dgm:spPr/>
    </dgm:pt>
    <dgm:pt modelId="{04A77DD4-85BC-4DEE-9C7E-6995924664AD}" type="pres">
      <dgm:prSet presAssocID="{35C0F4C8-D898-47AF-A280-F6997C2AE3E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B2D14-1C45-4720-89B5-A5058D6DDDB5}" type="pres">
      <dgm:prSet presAssocID="{35C0F4C8-D898-47AF-A280-F6997C2AE3E7}" presName="accent_7" presStyleCnt="0"/>
      <dgm:spPr/>
    </dgm:pt>
    <dgm:pt modelId="{FFA14E58-DE22-4911-A22E-ACC6F1B51DCF}" type="pres">
      <dgm:prSet presAssocID="{35C0F4C8-D898-47AF-A280-F6997C2AE3E7}" presName="accentRepeatNode" presStyleLbl="solidFgAcc1" presStyleIdx="6" presStyleCnt="7" custScaleX="144153" custLinFactNeighborX="-2920" custLinFactNeighborY="1474"/>
      <dgm:spPr/>
    </dgm:pt>
  </dgm:ptLst>
  <dgm:cxnLst>
    <dgm:cxn modelId="{CE53F65B-20B4-495E-880D-46691C8C057F}" type="presOf" srcId="{408E0E4C-F40F-481A-A6A1-336DDDFB3680}" destId="{477D72AD-9DEC-4DFB-B0F7-32AEE310A6C1}" srcOrd="0" destOrd="0" presId="urn:microsoft.com/office/officeart/2008/layout/VerticalCurvedList"/>
    <dgm:cxn modelId="{204BEA92-2026-4386-BF1A-FA4763B2EC85}" srcId="{EC78064D-4C91-4900-93DA-29B27E799464}" destId="{408E0E4C-F40F-481A-A6A1-336DDDFB3680}" srcOrd="4" destOrd="0" parTransId="{D75A469F-D529-4D1D-B26B-8D08AD449826}" sibTransId="{91EB9ADD-D1F6-449A-AFD6-3A32C57F6DD8}"/>
    <dgm:cxn modelId="{2E3799BA-6678-461B-8032-63C2FC55F18A}" srcId="{EC78064D-4C91-4900-93DA-29B27E799464}" destId="{850DA6F0-BE27-4F23-997F-F1C66E603EFA}" srcOrd="0" destOrd="0" parTransId="{4F050037-75C5-4828-ADFD-41DAB9159002}" sibTransId="{25192938-8E84-4E56-8DC0-B68C9C0753FB}"/>
    <dgm:cxn modelId="{D652B8F7-EC12-4DE4-B6B2-5ECEAA4C5395}" type="presOf" srcId="{35C0F4C8-D898-47AF-A280-F6997C2AE3E7}" destId="{04A77DD4-85BC-4DEE-9C7E-6995924664AD}" srcOrd="0" destOrd="0" presId="urn:microsoft.com/office/officeart/2008/layout/VerticalCurvedList"/>
    <dgm:cxn modelId="{768E77C4-A797-447E-954C-9640E8120AB1}" srcId="{EC78064D-4C91-4900-93DA-29B27E799464}" destId="{35C0F4C8-D898-47AF-A280-F6997C2AE3E7}" srcOrd="6" destOrd="0" parTransId="{21138E43-88A5-47BF-8F78-279648AAFAC0}" sibTransId="{B330C560-74E0-4614-BF70-C42425D68065}"/>
    <dgm:cxn modelId="{54CB2FB7-3AB6-4E3A-9278-7A50051A4CE6}" srcId="{EC78064D-4C91-4900-93DA-29B27E799464}" destId="{54E2CE60-B907-4445-BF7E-805BA0BC373F}" srcOrd="8" destOrd="0" parTransId="{785608E3-D019-4E12-8E22-F1DB8CE58604}" sibTransId="{BD92B97B-3AA2-4D7F-B4C2-49DFD585F511}"/>
    <dgm:cxn modelId="{E2A17093-4990-495C-BBF0-D2C6B212CDD6}" type="presOf" srcId="{25192938-8E84-4E56-8DC0-B68C9C0753FB}" destId="{F5ECBED5-F0F9-4E5F-B445-50CC77BAF157}" srcOrd="0" destOrd="0" presId="urn:microsoft.com/office/officeart/2008/layout/VerticalCurvedList"/>
    <dgm:cxn modelId="{0D264254-4764-4CA7-8370-6BC01A7CA946}" type="presOf" srcId="{D4CB2303-7DFB-4B1C-AAD2-DD456DD4E890}" destId="{1E7FB96C-41EC-4607-BD37-AF4A7DFEA02F}" srcOrd="0" destOrd="0" presId="urn:microsoft.com/office/officeart/2008/layout/VerticalCurvedList"/>
    <dgm:cxn modelId="{E6EA1BA0-C391-45DC-ABBC-40FEC9477705}" srcId="{EC78064D-4C91-4900-93DA-29B27E799464}" destId="{4BE39FD7-60AE-463E-8BCC-1342337E3DC3}" srcOrd="3" destOrd="0" parTransId="{89E50140-9480-41ED-9BEE-0C816259FA8D}" sibTransId="{C53983E2-47C1-408F-9D0A-1A855949BFE9}"/>
    <dgm:cxn modelId="{48A86709-B2C2-4280-8DD8-4D8245247167}" srcId="{EC78064D-4C91-4900-93DA-29B27E799464}" destId="{9700E011-2663-4892-85B4-7D63EDA590ED}" srcOrd="7" destOrd="0" parTransId="{F7830FAF-C048-4022-91FA-3E7DAB9314B9}" sibTransId="{69BA1224-0C5F-444B-A839-22A07AD6DFAF}"/>
    <dgm:cxn modelId="{9ACE6E16-5C99-4CED-AC00-138B1FCDE5CB}" srcId="{EC78064D-4C91-4900-93DA-29B27E799464}" destId="{D4CB2303-7DFB-4B1C-AAD2-DD456DD4E890}" srcOrd="2" destOrd="0" parTransId="{906FF26D-24C6-4311-AC48-8D1448EBE827}" sibTransId="{E6B9BCE3-5FBD-48C4-AAE7-C81885BFDE48}"/>
    <dgm:cxn modelId="{1476A9CD-653C-4F4D-A802-6B3415BB9272}" type="presOf" srcId="{4BE39FD7-60AE-463E-8BCC-1342337E3DC3}" destId="{931D1844-8D11-46C5-86D2-D058213B546E}" srcOrd="0" destOrd="0" presId="urn:microsoft.com/office/officeart/2008/layout/VerticalCurvedList"/>
    <dgm:cxn modelId="{22FD526A-6AAB-4739-BBA8-6B31915B5601}" srcId="{EC78064D-4C91-4900-93DA-29B27E799464}" destId="{94D0F593-ACB6-4629-BDB4-54CE2ADB3D45}" srcOrd="9" destOrd="0" parTransId="{6BEBEF66-0000-42E7-B5B2-EE3BB9310295}" sibTransId="{582E4E69-0D4E-485D-9D4A-D954916F1A28}"/>
    <dgm:cxn modelId="{2ED7D27E-EA52-4769-A80B-FDFF3BF99B1E}" srcId="{EC78064D-4C91-4900-93DA-29B27E799464}" destId="{1E49A391-3952-419C-9B06-BFDF93038612}" srcOrd="1" destOrd="0" parTransId="{F1DAC359-421A-4B95-8293-C141A8688596}" sibTransId="{BE30C618-D89F-4327-8EA1-E966032A942C}"/>
    <dgm:cxn modelId="{F0BA4B5F-A8D9-47B7-BD7A-A15AEFB7CE93}" type="presOf" srcId="{850DA6F0-BE27-4F23-997F-F1C66E603EFA}" destId="{A55DCD6D-310A-402C-9CF1-FB50EB104CF8}" srcOrd="0" destOrd="0" presId="urn:microsoft.com/office/officeart/2008/layout/VerticalCurvedList"/>
    <dgm:cxn modelId="{CCB743C8-6606-4BD1-8300-4E7695FE49DC}" srcId="{EC78064D-4C91-4900-93DA-29B27E799464}" destId="{EF488535-EF45-4B6B-935F-79A69A162846}" srcOrd="5" destOrd="0" parTransId="{8473528B-BFCC-49E5-844B-3DA5A449E094}" sibTransId="{BF9B5172-DBDD-4599-BE07-95B73BBFBD72}"/>
    <dgm:cxn modelId="{C5A6BD1B-3327-4378-9FC3-69822E7063F2}" type="presOf" srcId="{EC78064D-4C91-4900-93DA-29B27E799464}" destId="{2002256A-D5E5-460E-BFE2-11B9D8D014FF}" srcOrd="0" destOrd="0" presId="urn:microsoft.com/office/officeart/2008/layout/VerticalCurvedList"/>
    <dgm:cxn modelId="{44FEA883-D68A-4B59-913C-574993B0B830}" type="presOf" srcId="{EF488535-EF45-4B6B-935F-79A69A162846}" destId="{447D77A3-E36F-4C79-8F4C-4A205D7894B6}" srcOrd="0" destOrd="0" presId="urn:microsoft.com/office/officeart/2008/layout/VerticalCurvedList"/>
    <dgm:cxn modelId="{5458AD39-F08C-45BD-98A2-DFF2EADD4DCD}" type="presOf" srcId="{1E49A391-3952-419C-9B06-BFDF93038612}" destId="{B112A992-859C-413E-8864-09E95F00F5DD}" srcOrd="0" destOrd="0" presId="urn:microsoft.com/office/officeart/2008/layout/VerticalCurvedList"/>
    <dgm:cxn modelId="{F6061B25-7F23-4368-94EF-8B43A30328E3}" type="presParOf" srcId="{2002256A-D5E5-460E-BFE2-11B9D8D014FF}" destId="{C3D2AB0A-ACF2-44EB-9BAD-4FB05560F28C}" srcOrd="0" destOrd="0" presId="urn:microsoft.com/office/officeart/2008/layout/VerticalCurvedList"/>
    <dgm:cxn modelId="{D51DCF2C-DC95-49E9-A76D-51D2DE8A587D}" type="presParOf" srcId="{C3D2AB0A-ACF2-44EB-9BAD-4FB05560F28C}" destId="{3FAA890B-22DA-4F61-A92F-A4656BB5384E}" srcOrd="0" destOrd="0" presId="urn:microsoft.com/office/officeart/2008/layout/VerticalCurvedList"/>
    <dgm:cxn modelId="{AFB1E98F-2B80-4F50-81D4-9278996BE1CF}" type="presParOf" srcId="{3FAA890B-22DA-4F61-A92F-A4656BB5384E}" destId="{9FE8AEA1-2B03-44F6-9945-E86B1718F772}" srcOrd="0" destOrd="0" presId="urn:microsoft.com/office/officeart/2008/layout/VerticalCurvedList"/>
    <dgm:cxn modelId="{27915F44-9506-4D11-8656-C315D9CF12AB}" type="presParOf" srcId="{3FAA890B-22DA-4F61-A92F-A4656BB5384E}" destId="{F5ECBED5-F0F9-4E5F-B445-50CC77BAF157}" srcOrd="1" destOrd="0" presId="urn:microsoft.com/office/officeart/2008/layout/VerticalCurvedList"/>
    <dgm:cxn modelId="{FE1ED53A-B164-4E11-A2B0-BAE02C831BA2}" type="presParOf" srcId="{3FAA890B-22DA-4F61-A92F-A4656BB5384E}" destId="{1F6DDC5A-1978-4098-9010-835C58E4BF14}" srcOrd="2" destOrd="0" presId="urn:microsoft.com/office/officeart/2008/layout/VerticalCurvedList"/>
    <dgm:cxn modelId="{34D062D5-B139-4408-BD50-480512307A07}" type="presParOf" srcId="{3FAA890B-22DA-4F61-A92F-A4656BB5384E}" destId="{22EAE346-9BA2-4B55-B28C-80FA4D80EC27}" srcOrd="3" destOrd="0" presId="urn:microsoft.com/office/officeart/2008/layout/VerticalCurvedList"/>
    <dgm:cxn modelId="{AB2EC3A5-8378-4187-AEA7-918361DACC0F}" type="presParOf" srcId="{C3D2AB0A-ACF2-44EB-9BAD-4FB05560F28C}" destId="{A55DCD6D-310A-402C-9CF1-FB50EB104CF8}" srcOrd="1" destOrd="0" presId="urn:microsoft.com/office/officeart/2008/layout/VerticalCurvedList"/>
    <dgm:cxn modelId="{E784A0BD-FCF4-4B3B-8B3B-4C5111B13048}" type="presParOf" srcId="{C3D2AB0A-ACF2-44EB-9BAD-4FB05560F28C}" destId="{7AFDD644-CE6B-47EC-B8F9-21F1A22B3A95}" srcOrd="2" destOrd="0" presId="urn:microsoft.com/office/officeart/2008/layout/VerticalCurvedList"/>
    <dgm:cxn modelId="{1DF32018-A51E-4F9D-A5EA-0775A4C9A7CB}" type="presParOf" srcId="{7AFDD644-CE6B-47EC-B8F9-21F1A22B3A95}" destId="{6779C53B-8A8C-45E3-8793-53E4AFCF591D}" srcOrd="0" destOrd="0" presId="urn:microsoft.com/office/officeart/2008/layout/VerticalCurvedList"/>
    <dgm:cxn modelId="{14199D63-FA69-4044-981C-0355657846B6}" type="presParOf" srcId="{C3D2AB0A-ACF2-44EB-9BAD-4FB05560F28C}" destId="{B112A992-859C-413E-8864-09E95F00F5DD}" srcOrd="3" destOrd="0" presId="urn:microsoft.com/office/officeart/2008/layout/VerticalCurvedList"/>
    <dgm:cxn modelId="{92E645BE-46B0-428C-B22D-1EA5FAEC302F}" type="presParOf" srcId="{C3D2AB0A-ACF2-44EB-9BAD-4FB05560F28C}" destId="{2315E96A-CD12-4272-BFA7-FB62118CC357}" srcOrd="4" destOrd="0" presId="urn:microsoft.com/office/officeart/2008/layout/VerticalCurvedList"/>
    <dgm:cxn modelId="{AB2BF663-8DD9-4FDF-8F34-05A8E700A2BB}" type="presParOf" srcId="{2315E96A-CD12-4272-BFA7-FB62118CC357}" destId="{04122A72-A7BB-45E2-888F-A79FD0E98D22}" srcOrd="0" destOrd="0" presId="urn:microsoft.com/office/officeart/2008/layout/VerticalCurvedList"/>
    <dgm:cxn modelId="{F129D3ED-09DD-42F8-A0C2-E66BDE5F265F}" type="presParOf" srcId="{C3D2AB0A-ACF2-44EB-9BAD-4FB05560F28C}" destId="{1E7FB96C-41EC-4607-BD37-AF4A7DFEA02F}" srcOrd="5" destOrd="0" presId="urn:microsoft.com/office/officeart/2008/layout/VerticalCurvedList"/>
    <dgm:cxn modelId="{D4169917-390A-4EE9-A495-CC6E8D3D4EFA}" type="presParOf" srcId="{C3D2AB0A-ACF2-44EB-9BAD-4FB05560F28C}" destId="{ED1C2C19-3898-44A3-B618-4868F67614F3}" srcOrd="6" destOrd="0" presId="urn:microsoft.com/office/officeart/2008/layout/VerticalCurvedList"/>
    <dgm:cxn modelId="{B27507A1-C2F3-40BF-86DE-820EA9F15E93}" type="presParOf" srcId="{ED1C2C19-3898-44A3-B618-4868F67614F3}" destId="{E6E537FA-B4E9-43EE-865E-3C0AB03C5B11}" srcOrd="0" destOrd="0" presId="urn:microsoft.com/office/officeart/2008/layout/VerticalCurvedList"/>
    <dgm:cxn modelId="{D74180A2-472D-4B6B-A84F-E4DEB5D76C47}" type="presParOf" srcId="{C3D2AB0A-ACF2-44EB-9BAD-4FB05560F28C}" destId="{931D1844-8D11-46C5-86D2-D058213B546E}" srcOrd="7" destOrd="0" presId="urn:microsoft.com/office/officeart/2008/layout/VerticalCurvedList"/>
    <dgm:cxn modelId="{CD75CBAF-FF6A-4618-A3E7-BBEF53087CEF}" type="presParOf" srcId="{C3D2AB0A-ACF2-44EB-9BAD-4FB05560F28C}" destId="{5CBEAA24-7765-4CE4-B512-4B7F8F91DA8F}" srcOrd="8" destOrd="0" presId="urn:microsoft.com/office/officeart/2008/layout/VerticalCurvedList"/>
    <dgm:cxn modelId="{5C2872D3-C883-4939-83AE-87172815B94A}" type="presParOf" srcId="{5CBEAA24-7765-4CE4-B512-4B7F8F91DA8F}" destId="{BC8AEF3E-F656-482F-8DA9-6DDA02659227}" srcOrd="0" destOrd="0" presId="urn:microsoft.com/office/officeart/2008/layout/VerticalCurvedList"/>
    <dgm:cxn modelId="{7B53F278-2287-4E49-ACE5-EA6B601F88BA}" type="presParOf" srcId="{C3D2AB0A-ACF2-44EB-9BAD-4FB05560F28C}" destId="{477D72AD-9DEC-4DFB-B0F7-32AEE310A6C1}" srcOrd="9" destOrd="0" presId="urn:microsoft.com/office/officeart/2008/layout/VerticalCurvedList"/>
    <dgm:cxn modelId="{0DAB62AA-2590-4048-8946-73E6B65CF707}" type="presParOf" srcId="{C3D2AB0A-ACF2-44EB-9BAD-4FB05560F28C}" destId="{87C0213B-6BAC-44AC-87B1-601077658889}" srcOrd="10" destOrd="0" presId="urn:microsoft.com/office/officeart/2008/layout/VerticalCurvedList"/>
    <dgm:cxn modelId="{423BF827-7E00-40BE-8442-AC6825A12B51}" type="presParOf" srcId="{87C0213B-6BAC-44AC-87B1-601077658889}" destId="{8900DF6A-DA33-449E-BC70-550B26C7E044}" srcOrd="0" destOrd="0" presId="urn:microsoft.com/office/officeart/2008/layout/VerticalCurvedList"/>
    <dgm:cxn modelId="{846BEFFC-FC23-4FD0-A198-CC29F55EB38D}" type="presParOf" srcId="{C3D2AB0A-ACF2-44EB-9BAD-4FB05560F28C}" destId="{447D77A3-E36F-4C79-8F4C-4A205D7894B6}" srcOrd="11" destOrd="0" presId="urn:microsoft.com/office/officeart/2008/layout/VerticalCurvedList"/>
    <dgm:cxn modelId="{10CB1E03-C882-4D9A-AE7D-1E4C96CDFC5A}" type="presParOf" srcId="{C3D2AB0A-ACF2-44EB-9BAD-4FB05560F28C}" destId="{111D12A9-1EDD-4CDC-A35F-EE92237989DC}" srcOrd="12" destOrd="0" presId="urn:microsoft.com/office/officeart/2008/layout/VerticalCurvedList"/>
    <dgm:cxn modelId="{07192603-54DF-4856-AD68-E0132182E009}" type="presParOf" srcId="{111D12A9-1EDD-4CDC-A35F-EE92237989DC}" destId="{852E4B4C-457E-4E79-98D7-BF54B74D9A35}" srcOrd="0" destOrd="0" presId="urn:microsoft.com/office/officeart/2008/layout/VerticalCurvedList"/>
    <dgm:cxn modelId="{11CB0A6F-F626-4509-9EA9-80CF39BBC3B7}" type="presParOf" srcId="{C3D2AB0A-ACF2-44EB-9BAD-4FB05560F28C}" destId="{04A77DD4-85BC-4DEE-9C7E-6995924664AD}" srcOrd="13" destOrd="0" presId="urn:microsoft.com/office/officeart/2008/layout/VerticalCurvedList"/>
    <dgm:cxn modelId="{1EBE0687-8385-4678-8290-335A942708A3}" type="presParOf" srcId="{C3D2AB0A-ACF2-44EB-9BAD-4FB05560F28C}" destId="{381B2D14-1C45-4720-89B5-A5058D6DDDB5}" srcOrd="14" destOrd="0" presId="urn:microsoft.com/office/officeart/2008/layout/VerticalCurvedList"/>
    <dgm:cxn modelId="{E9B49A72-615A-4375-BB24-2694A0B13CE0}" type="presParOf" srcId="{381B2D14-1C45-4720-89B5-A5058D6DDDB5}" destId="{FFA14E58-DE22-4911-A22E-ACC6F1B51DC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6746C-EDC2-4872-AB8A-6C4E6108695D}">
      <dsp:nvSpPr>
        <dsp:cNvPr id="0" name=""/>
        <dsp:cNvSpPr/>
      </dsp:nvSpPr>
      <dsp:spPr>
        <a:xfrm>
          <a:off x="3662674" y="2008223"/>
          <a:ext cx="1432569" cy="143256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Time Series</a:t>
          </a:r>
          <a:endParaRPr lang="en-US" sz="3000" kern="1200" dirty="0"/>
        </a:p>
      </dsp:txBody>
      <dsp:txXfrm>
        <a:off x="3872469" y="2218018"/>
        <a:ext cx="1012979" cy="1012979"/>
      </dsp:txXfrm>
    </dsp:sp>
    <dsp:sp modelId="{6739D842-A7DA-4256-942A-863CBC99F67D}">
      <dsp:nvSpPr>
        <dsp:cNvPr id="0" name=""/>
        <dsp:cNvSpPr/>
      </dsp:nvSpPr>
      <dsp:spPr>
        <a:xfrm rot="16175922">
          <a:off x="4219425" y="1485495"/>
          <a:ext cx="305122" cy="487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4265514" y="1628677"/>
        <a:ext cx="213585" cy="292243"/>
      </dsp:txXfrm>
    </dsp:sp>
    <dsp:sp modelId="{80640D99-112F-4302-973D-4CA6FA2EBEA8}">
      <dsp:nvSpPr>
        <dsp:cNvPr id="0" name=""/>
        <dsp:cNvSpPr/>
      </dsp:nvSpPr>
      <dsp:spPr>
        <a:xfrm>
          <a:off x="3648609" y="0"/>
          <a:ext cx="1432569" cy="143256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Seasonal</a:t>
          </a:r>
          <a:endParaRPr lang="en-US" sz="2100" kern="1200" dirty="0"/>
        </a:p>
      </dsp:txBody>
      <dsp:txXfrm>
        <a:off x="3858404" y="209795"/>
        <a:ext cx="1012979" cy="1012979"/>
      </dsp:txXfrm>
    </dsp:sp>
    <dsp:sp modelId="{29D51BCC-407B-4D36-BB00-5D7220CB5BB7}">
      <dsp:nvSpPr>
        <dsp:cNvPr id="0" name=""/>
        <dsp:cNvSpPr/>
      </dsp:nvSpPr>
      <dsp:spPr>
        <a:xfrm>
          <a:off x="5221094" y="2480971"/>
          <a:ext cx="303184" cy="487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221094" y="2578386"/>
        <a:ext cx="212229" cy="292243"/>
      </dsp:txXfrm>
    </dsp:sp>
    <dsp:sp modelId="{A797A54C-FB88-492E-B899-B65087E8F9F7}">
      <dsp:nvSpPr>
        <dsp:cNvPr id="0" name=""/>
        <dsp:cNvSpPr/>
      </dsp:nvSpPr>
      <dsp:spPr>
        <a:xfrm>
          <a:off x="5667290" y="2008223"/>
          <a:ext cx="1432569" cy="143256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Trend</a:t>
          </a:r>
          <a:endParaRPr lang="en-US" sz="2100" kern="1200" dirty="0"/>
        </a:p>
      </dsp:txBody>
      <dsp:txXfrm>
        <a:off x="5877085" y="2218018"/>
        <a:ext cx="1012979" cy="1012979"/>
      </dsp:txXfrm>
    </dsp:sp>
    <dsp:sp modelId="{FE896B67-9316-4B79-9E64-108E1B00DFD5}">
      <dsp:nvSpPr>
        <dsp:cNvPr id="0" name=""/>
        <dsp:cNvSpPr/>
      </dsp:nvSpPr>
      <dsp:spPr>
        <a:xfrm rot="5400000">
          <a:off x="4227367" y="3474699"/>
          <a:ext cx="303184" cy="487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272845" y="3526637"/>
        <a:ext cx="212229" cy="292243"/>
      </dsp:txXfrm>
    </dsp:sp>
    <dsp:sp modelId="{3B9F64E7-4729-45E3-9941-72030B616175}">
      <dsp:nvSpPr>
        <dsp:cNvPr id="0" name=""/>
        <dsp:cNvSpPr/>
      </dsp:nvSpPr>
      <dsp:spPr>
        <a:xfrm>
          <a:off x="3662674" y="4012839"/>
          <a:ext cx="1432569" cy="143256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Random</a:t>
          </a:r>
          <a:endParaRPr lang="en-US" sz="2100" kern="1200" dirty="0"/>
        </a:p>
      </dsp:txBody>
      <dsp:txXfrm>
        <a:off x="3872469" y="4222634"/>
        <a:ext cx="1012979" cy="1012979"/>
      </dsp:txXfrm>
    </dsp:sp>
    <dsp:sp modelId="{3D21EB7D-8849-4157-854A-E81D9EBA0AAB}">
      <dsp:nvSpPr>
        <dsp:cNvPr id="0" name=""/>
        <dsp:cNvSpPr/>
      </dsp:nvSpPr>
      <dsp:spPr>
        <a:xfrm rot="10800000">
          <a:off x="3233639" y="2480971"/>
          <a:ext cx="303184" cy="487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3324594" y="2578386"/>
        <a:ext cx="212229" cy="292243"/>
      </dsp:txXfrm>
    </dsp:sp>
    <dsp:sp modelId="{C5BF2F96-206F-48E1-8749-D6F9F49C26A1}">
      <dsp:nvSpPr>
        <dsp:cNvPr id="0" name=""/>
        <dsp:cNvSpPr/>
      </dsp:nvSpPr>
      <dsp:spPr>
        <a:xfrm>
          <a:off x="1658058" y="2008223"/>
          <a:ext cx="1432569" cy="143256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Cyclic</a:t>
          </a:r>
          <a:endParaRPr lang="en-US" sz="2100" kern="1200" dirty="0"/>
        </a:p>
      </dsp:txBody>
      <dsp:txXfrm>
        <a:off x="1867853" y="2218018"/>
        <a:ext cx="1012979" cy="101297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C416D-9E01-407E-B7F8-EDE5154B1FFE}">
      <dsp:nvSpPr>
        <dsp:cNvPr id="0" name=""/>
        <dsp:cNvSpPr/>
      </dsp:nvSpPr>
      <dsp:spPr>
        <a:xfrm>
          <a:off x="32150" y="246527"/>
          <a:ext cx="4932732" cy="36452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  <a:softEdge rad="762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68DE15-F853-47EC-9E0E-66D0DC7F2654}">
      <dsp:nvSpPr>
        <dsp:cNvPr id="0" name=""/>
        <dsp:cNvSpPr/>
      </dsp:nvSpPr>
      <dsp:spPr>
        <a:xfrm>
          <a:off x="1162043" y="3511851"/>
          <a:ext cx="4250545" cy="60352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900" kern="1200" dirty="0" smtClean="0"/>
            <a:t>Original Data </a:t>
          </a:r>
          <a:endParaRPr lang="en-US" sz="2900" kern="1200" dirty="0"/>
        </a:p>
      </dsp:txBody>
      <dsp:txXfrm>
        <a:off x="1162043" y="3511851"/>
        <a:ext cx="4250545" cy="603529"/>
      </dsp:txXfrm>
    </dsp:sp>
    <dsp:sp modelId="{A05916F7-1915-42E2-95D5-41799763D713}">
      <dsp:nvSpPr>
        <dsp:cNvPr id="0" name=""/>
        <dsp:cNvSpPr/>
      </dsp:nvSpPr>
      <dsp:spPr>
        <a:xfrm>
          <a:off x="5538535" y="252220"/>
          <a:ext cx="4932732" cy="401056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32" t="-17729" r="-2832" b="7357"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  <a:softEdge rad="762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910B39-271E-436D-84A2-57A20FEF5989}">
      <dsp:nvSpPr>
        <dsp:cNvPr id="0" name=""/>
        <dsp:cNvSpPr/>
      </dsp:nvSpPr>
      <dsp:spPr>
        <a:xfrm>
          <a:off x="7006728" y="3512198"/>
          <a:ext cx="4250545" cy="6276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900" kern="1200" dirty="0" smtClean="0"/>
            <a:t>Data with forecast for 2019</a:t>
          </a:r>
          <a:endParaRPr lang="en-US" sz="2900" kern="1200" dirty="0"/>
        </a:p>
      </dsp:txBody>
      <dsp:txXfrm>
        <a:off x="7006728" y="3512198"/>
        <a:ext cx="4250545" cy="62763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783BE-7982-4D69-A1AA-72FEA84FAA42}">
      <dsp:nvSpPr>
        <dsp:cNvPr id="0" name=""/>
        <dsp:cNvSpPr/>
      </dsp:nvSpPr>
      <dsp:spPr>
        <a:xfrm>
          <a:off x="3155294" y="2152549"/>
          <a:ext cx="1346932" cy="52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3466" y="0"/>
              </a:lnTo>
              <a:lnTo>
                <a:pt x="673466" y="525100"/>
              </a:lnTo>
              <a:lnTo>
                <a:pt x="1346932" y="52510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92619" y="2378958"/>
        <a:ext cx="72283" cy="72283"/>
      </dsp:txXfrm>
    </dsp:sp>
    <dsp:sp modelId="{7812E180-34A7-47EA-B192-8CE978B050F3}">
      <dsp:nvSpPr>
        <dsp:cNvPr id="0" name=""/>
        <dsp:cNvSpPr/>
      </dsp:nvSpPr>
      <dsp:spPr>
        <a:xfrm>
          <a:off x="3155294" y="1649865"/>
          <a:ext cx="1346932" cy="502684"/>
        </a:xfrm>
        <a:custGeom>
          <a:avLst/>
          <a:gdLst/>
          <a:ahLst/>
          <a:cxnLst/>
          <a:rect l="0" t="0" r="0" b="0"/>
          <a:pathLst>
            <a:path>
              <a:moveTo>
                <a:pt x="0" y="502684"/>
              </a:moveTo>
              <a:lnTo>
                <a:pt x="673466" y="502684"/>
              </a:lnTo>
              <a:lnTo>
                <a:pt x="673466" y="0"/>
              </a:lnTo>
              <a:lnTo>
                <a:pt x="1346932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92819" y="1865265"/>
        <a:ext cx="71883" cy="71883"/>
      </dsp:txXfrm>
    </dsp:sp>
    <dsp:sp modelId="{0E7B1D6C-9347-4EFF-AD8F-F7163522624E}">
      <dsp:nvSpPr>
        <dsp:cNvPr id="0" name=""/>
        <dsp:cNvSpPr/>
      </dsp:nvSpPr>
      <dsp:spPr>
        <a:xfrm>
          <a:off x="1234137" y="1741435"/>
          <a:ext cx="3020086" cy="82222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Exponential Smoothing</a:t>
          </a:r>
          <a:endParaRPr lang="en-US" sz="3100" kern="1200" dirty="0"/>
        </a:p>
      </dsp:txBody>
      <dsp:txXfrm>
        <a:off x="1234137" y="1741435"/>
        <a:ext cx="3020086" cy="822228"/>
      </dsp:txXfrm>
    </dsp:sp>
    <dsp:sp modelId="{414DE443-0D45-4CE8-9DBA-50CCEBC0E58B}">
      <dsp:nvSpPr>
        <dsp:cNvPr id="0" name=""/>
        <dsp:cNvSpPr/>
      </dsp:nvSpPr>
      <dsp:spPr>
        <a:xfrm>
          <a:off x="4502227" y="1238751"/>
          <a:ext cx="2696907" cy="82222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When to use?</a:t>
          </a:r>
          <a:endParaRPr lang="en-US" sz="3100" kern="1200" dirty="0"/>
        </a:p>
      </dsp:txBody>
      <dsp:txXfrm>
        <a:off x="4502227" y="1238751"/>
        <a:ext cx="2696907" cy="822228"/>
      </dsp:txXfrm>
    </dsp:sp>
    <dsp:sp modelId="{379FA67A-ED2A-4B27-BA6F-2EB742C4C5CD}">
      <dsp:nvSpPr>
        <dsp:cNvPr id="0" name=""/>
        <dsp:cNvSpPr/>
      </dsp:nvSpPr>
      <dsp:spPr>
        <a:xfrm>
          <a:off x="4502227" y="2266536"/>
          <a:ext cx="2696907" cy="82222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Which order to use?</a:t>
          </a:r>
          <a:endParaRPr lang="en-US" sz="3100" kern="1200" dirty="0"/>
        </a:p>
      </dsp:txBody>
      <dsp:txXfrm>
        <a:off x="4502227" y="2266536"/>
        <a:ext cx="2696907" cy="822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414E3-0637-4EFB-BC72-2AB110DBFCFE}">
      <dsp:nvSpPr>
        <dsp:cNvPr id="0" name=""/>
        <dsp:cNvSpPr/>
      </dsp:nvSpPr>
      <dsp:spPr>
        <a:xfrm>
          <a:off x="450964" y="0"/>
          <a:ext cx="6715402" cy="845870"/>
        </a:xfrm>
        <a:prstGeom prst="round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BUSINESS PROBLEM</a:t>
          </a:r>
          <a:endParaRPr lang="en-US" sz="3800" kern="1200" dirty="0"/>
        </a:p>
      </dsp:txBody>
      <dsp:txXfrm>
        <a:off x="492256" y="41292"/>
        <a:ext cx="6632818" cy="763286"/>
      </dsp:txXfrm>
    </dsp:sp>
    <dsp:sp modelId="{234CE41F-15AD-44AE-B807-623D2DE63C4B}">
      <dsp:nvSpPr>
        <dsp:cNvPr id="0" name=""/>
        <dsp:cNvSpPr/>
      </dsp:nvSpPr>
      <dsp:spPr>
        <a:xfrm>
          <a:off x="0" y="1083744"/>
          <a:ext cx="11163869" cy="490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5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The company deals in supplies of printers such as ink, core etc.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They wish to see where there business is headed in the coming year and the growth / </a:t>
          </a:r>
          <a:r>
            <a:rPr lang="en-US" sz="2400" kern="1200" dirty="0" smtClean="0"/>
            <a:t>de-growth </a:t>
          </a:r>
          <a:r>
            <a:rPr lang="en-US" sz="2400" kern="1200" dirty="0" smtClean="0"/>
            <a:t>they can expect in the next year.</a:t>
          </a:r>
          <a:endParaRPr lang="en-US" sz="2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0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Our task is to find out factors which are significantly contributing to the revenue and forecast the revenue for the next year based on previous years.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We will perform an exploratory data analysis and try to find patterns and insights from the given data and based on that predict future </a:t>
          </a:r>
          <a:r>
            <a:rPr lang="en-US" sz="2400" kern="1200" dirty="0" err="1" smtClean="0"/>
            <a:t>revnue</a:t>
          </a:r>
          <a:r>
            <a:rPr lang="en-US" sz="2400" kern="1200" dirty="0" smtClean="0"/>
            <a:t> using time series analysis.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We will try to </a:t>
          </a:r>
          <a:r>
            <a:rPr lang="en-US" sz="2400" kern="1200" dirty="0" smtClean="0"/>
            <a:t>analyze </a:t>
          </a:r>
          <a:r>
            <a:rPr lang="en-US" sz="2400" kern="1200" dirty="0" smtClean="0"/>
            <a:t>which customer groups , sales group and product category should be targeted in order to increase the revenue for the company.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400" kern="1200" dirty="0"/>
        </a:p>
      </dsp:txBody>
      <dsp:txXfrm>
        <a:off x="0" y="1083744"/>
        <a:ext cx="11163869" cy="4901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D1D60-3C86-4035-978A-E0391EF09531}">
      <dsp:nvSpPr>
        <dsp:cNvPr id="0" name=""/>
        <dsp:cNvSpPr/>
      </dsp:nvSpPr>
      <dsp:spPr>
        <a:xfrm>
          <a:off x="0" y="0"/>
          <a:ext cx="7325784" cy="7830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BUSINESS UNDERSTANDING</a:t>
          </a:r>
          <a:endParaRPr lang="en-US" sz="2900" kern="1200" dirty="0"/>
        </a:p>
      </dsp:txBody>
      <dsp:txXfrm>
        <a:off x="22936" y="22936"/>
        <a:ext cx="6389152" cy="737213"/>
      </dsp:txXfrm>
    </dsp:sp>
    <dsp:sp modelId="{61CD899C-CC7C-4ADC-A30B-7C40C7BC3806}">
      <dsp:nvSpPr>
        <dsp:cNvPr id="0" name=""/>
        <dsp:cNvSpPr/>
      </dsp:nvSpPr>
      <dsp:spPr>
        <a:xfrm>
          <a:off x="547055" y="891847"/>
          <a:ext cx="7325784" cy="7830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DATA CLEANING</a:t>
          </a:r>
          <a:endParaRPr lang="en-US" sz="2900" kern="1200" dirty="0"/>
        </a:p>
      </dsp:txBody>
      <dsp:txXfrm>
        <a:off x="569991" y="914783"/>
        <a:ext cx="6223851" cy="737213"/>
      </dsp:txXfrm>
    </dsp:sp>
    <dsp:sp modelId="{8AC86251-6E61-4C98-BF40-2A6228DFEC3A}">
      <dsp:nvSpPr>
        <dsp:cNvPr id="0" name=""/>
        <dsp:cNvSpPr/>
      </dsp:nvSpPr>
      <dsp:spPr>
        <a:xfrm>
          <a:off x="1094110" y="1783695"/>
          <a:ext cx="7325784" cy="7830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EXPLORATORY ANALYSIS OF DATA</a:t>
          </a:r>
          <a:endParaRPr lang="en-US" sz="2900" kern="1200" dirty="0"/>
        </a:p>
      </dsp:txBody>
      <dsp:txXfrm>
        <a:off x="1117046" y="1806631"/>
        <a:ext cx="6223851" cy="737213"/>
      </dsp:txXfrm>
    </dsp:sp>
    <dsp:sp modelId="{882E0D28-2471-4E69-B100-C9A0647222D8}">
      <dsp:nvSpPr>
        <dsp:cNvPr id="0" name=""/>
        <dsp:cNvSpPr/>
      </dsp:nvSpPr>
      <dsp:spPr>
        <a:xfrm>
          <a:off x="1641166" y="2675543"/>
          <a:ext cx="7325784" cy="7830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TIME SERIES ANALYSIS &amp; FORECASTING</a:t>
          </a:r>
          <a:endParaRPr lang="en-US" sz="2900" kern="1200" dirty="0"/>
        </a:p>
      </dsp:txBody>
      <dsp:txXfrm>
        <a:off x="1664102" y="2698479"/>
        <a:ext cx="6223851" cy="737213"/>
      </dsp:txXfrm>
    </dsp:sp>
    <dsp:sp modelId="{F0A99C03-61B1-4314-9BFA-17804E09A969}">
      <dsp:nvSpPr>
        <dsp:cNvPr id="0" name=""/>
        <dsp:cNvSpPr/>
      </dsp:nvSpPr>
      <dsp:spPr>
        <a:xfrm>
          <a:off x="2188221" y="3567391"/>
          <a:ext cx="7325784" cy="7830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SOLUTIONS</a:t>
          </a:r>
          <a:endParaRPr lang="en-US" sz="2900" kern="1200" dirty="0"/>
        </a:p>
      </dsp:txBody>
      <dsp:txXfrm>
        <a:off x="2211157" y="3590327"/>
        <a:ext cx="6223851" cy="737213"/>
      </dsp:txXfrm>
    </dsp:sp>
    <dsp:sp modelId="{37CD8822-4AE5-40F7-90DB-552FD81E055E}">
      <dsp:nvSpPr>
        <dsp:cNvPr id="0" name=""/>
        <dsp:cNvSpPr/>
      </dsp:nvSpPr>
      <dsp:spPr>
        <a:xfrm>
          <a:off x="6816778" y="572087"/>
          <a:ext cx="509005" cy="5090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931304" y="572087"/>
        <a:ext cx="279953" cy="383026"/>
      </dsp:txXfrm>
    </dsp:sp>
    <dsp:sp modelId="{E9972626-43F6-48FE-9D24-567868F2F70C}">
      <dsp:nvSpPr>
        <dsp:cNvPr id="0" name=""/>
        <dsp:cNvSpPr/>
      </dsp:nvSpPr>
      <dsp:spPr>
        <a:xfrm>
          <a:off x="7363834" y="1463935"/>
          <a:ext cx="509005" cy="5090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7478360" y="1463935"/>
        <a:ext cx="279953" cy="383026"/>
      </dsp:txXfrm>
    </dsp:sp>
    <dsp:sp modelId="{F1102168-DBF6-47F6-BD72-21DA7F28B252}">
      <dsp:nvSpPr>
        <dsp:cNvPr id="0" name=""/>
        <dsp:cNvSpPr/>
      </dsp:nvSpPr>
      <dsp:spPr>
        <a:xfrm>
          <a:off x="7910889" y="2342731"/>
          <a:ext cx="509005" cy="5090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8025415" y="2342731"/>
        <a:ext cx="279953" cy="383026"/>
      </dsp:txXfrm>
    </dsp:sp>
    <dsp:sp modelId="{8C0FB418-0697-4845-97AC-5EE7E64482B9}">
      <dsp:nvSpPr>
        <dsp:cNvPr id="0" name=""/>
        <dsp:cNvSpPr/>
      </dsp:nvSpPr>
      <dsp:spPr>
        <a:xfrm>
          <a:off x="8457944" y="3243280"/>
          <a:ext cx="509005" cy="5090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8572470" y="3243280"/>
        <a:ext cx="279953" cy="3830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C3F7E-EBDD-4BE0-9F08-3CAB232CAA68}">
      <dsp:nvSpPr>
        <dsp:cNvPr id="0" name=""/>
        <dsp:cNvSpPr/>
      </dsp:nvSpPr>
      <dsp:spPr>
        <a:xfrm>
          <a:off x="0" y="3511121"/>
          <a:ext cx="8128000" cy="11524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REVENUE GENERATED</a:t>
          </a:r>
          <a:endParaRPr lang="en-US" sz="2300" kern="1200" dirty="0"/>
        </a:p>
      </dsp:txBody>
      <dsp:txXfrm>
        <a:off x="0" y="3511121"/>
        <a:ext cx="8128000" cy="622311"/>
      </dsp:txXfrm>
    </dsp:sp>
    <dsp:sp modelId="{31FD28FB-609E-4336-9388-7DA0D035BA41}">
      <dsp:nvSpPr>
        <dsp:cNvPr id="0" name=""/>
        <dsp:cNvSpPr/>
      </dsp:nvSpPr>
      <dsp:spPr>
        <a:xfrm>
          <a:off x="0" y="4110384"/>
          <a:ext cx="8128000" cy="53011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229.8m</a:t>
          </a:r>
          <a:endParaRPr lang="en-US" sz="3500" kern="1200" dirty="0"/>
        </a:p>
      </dsp:txBody>
      <dsp:txXfrm>
        <a:off x="0" y="4110384"/>
        <a:ext cx="8128000" cy="530117"/>
      </dsp:txXfrm>
    </dsp:sp>
    <dsp:sp modelId="{8B722577-EB80-46F3-A8EE-607DC2110E58}">
      <dsp:nvSpPr>
        <dsp:cNvPr id="0" name=""/>
        <dsp:cNvSpPr/>
      </dsp:nvSpPr>
      <dsp:spPr>
        <a:xfrm rot="10800000">
          <a:off x="0" y="1755973"/>
          <a:ext cx="8128000" cy="1772435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PURCHASES</a:t>
          </a:r>
          <a:endParaRPr lang="en-US" sz="2300" kern="1200" dirty="0"/>
        </a:p>
      </dsp:txBody>
      <dsp:txXfrm rot="-10800000">
        <a:off x="0" y="1755973"/>
        <a:ext cx="8128000" cy="622124"/>
      </dsp:txXfrm>
    </dsp:sp>
    <dsp:sp modelId="{4A28AF08-C873-4CF3-9FC0-D45A7C1C335A}">
      <dsp:nvSpPr>
        <dsp:cNvPr id="0" name=""/>
        <dsp:cNvSpPr/>
      </dsp:nvSpPr>
      <dsp:spPr>
        <a:xfrm>
          <a:off x="0" y="2378097"/>
          <a:ext cx="8128000" cy="5299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2m</a:t>
          </a:r>
          <a:endParaRPr lang="en-US" sz="3500" kern="1200" dirty="0"/>
        </a:p>
      </dsp:txBody>
      <dsp:txXfrm>
        <a:off x="0" y="2378097"/>
        <a:ext cx="8128000" cy="529958"/>
      </dsp:txXfrm>
    </dsp:sp>
    <dsp:sp modelId="{6216D3CF-8F06-4833-8259-51D8071D7503}">
      <dsp:nvSpPr>
        <dsp:cNvPr id="0" name=""/>
        <dsp:cNvSpPr/>
      </dsp:nvSpPr>
      <dsp:spPr>
        <a:xfrm rot="10800000">
          <a:off x="0" y="14472"/>
          <a:ext cx="8128000" cy="1772435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TOTAL CUSTOMERS</a:t>
          </a:r>
          <a:endParaRPr lang="en-US" sz="2300" kern="1200" dirty="0"/>
        </a:p>
      </dsp:txBody>
      <dsp:txXfrm rot="-10800000">
        <a:off x="0" y="14472"/>
        <a:ext cx="8128000" cy="622124"/>
      </dsp:txXfrm>
    </dsp:sp>
    <dsp:sp modelId="{A867C7AF-0B6E-4C90-8DE9-EB2F7C6BE990}">
      <dsp:nvSpPr>
        <dsp:cNvPr id="0" name=""/>
        <dsp:cNvSpPr/>
      </dsp:nvSpPr>
      <dsp:spPr>
        <a:xfrm>
          <a:off x="0" y="622949"/>
          <a:ext cx="8128000" cy="5299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626.3K</a:t>
          </a:r>
          <a:endParaRPr lang="en-US" sz="3500" kern="1200" dirty="0"/>
        </a:p>
      </dsp:txBody>
      <dsp:txXfrm>
        <a:off x="0" y="622949"/>
        <a:ext cx="8128000" cy="5299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59416-7122-4BC8-B05B-28D0A07E6D99}">
      <dsp:nvSpPr>
        <dsp:cNvPr id="0" name=""/>
        <dsp:cNvSpPr/>
      </dsp:nvSpPr>
      <dsp:spPr>
        <a:xfrm>
          <a:off x="14908" y="0"/>
          <a:ext cx="3265999" cy="574570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PRODUCT CATEGORIES</a:t>
          </a:r>
          <a:endParaRPr lang="en-US" sz="4400" kern="1200" dirty="0"/>
        </a:p>
      </dsp:txBody>
      <dsp:txXfrm>
        <a:off x="14908" y="0"/>
        <a:ext cx="3265999" cy="1723712"/>
      </dsp:txXfrm>
    </dsp:sp>
    <dsp:sp modelId="{37953661-3A46-40F4-ACC5-DC185521111E}">
      <dsp:nvSpPr>
        <dsp:cNvPr id="0" name=""/>
        <dsp:cNvSpPr/>
      </dsp:nvSpPr>
      <dsp:spPr>
        <a:xfrm>
          <a:off x="327856" y="1723852"/>
          <a:ext cx="2612799" cy="83702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Ink</a:t>
          </a:r>
          <a:endParaRPr lang="en-US" sz="2300" kern="1200" dirty="0"/>
        </a:p>
      </dsp:txBody>
      <dsp:txXfrm>
        <a:off x="352372" y="1748368"/>
        <a:ext cx="2563767" cy="787995"/>
      </dsp:txXfrm>
    </dsp:sp>
    <dsp:sp modelId="{34E5A37D-EA2D-4ED2-966E-0D52B3383766}">
      <dsp:nvSpPr>
        <dsp:cNvPr id="0" name=""/>
        <dsp:cNvSpPr/>
      </dsp:nvSpPr>
      <dsp:spPr>
        <a:xfrm>
          <a:off x="327856" y="2689652"/>
          <a:ext cx="2612799" cy="83702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Toner</a:t>
          </a:r>
          <a:endParaRPr lang="en-US" sz="2300" kern="1200" dirty="0"/>
        </a:p>
      </dsp:txBody>
      <dsp:txXfrm>
        <a:off x="352372" y="2714168"/>
        <a:ext cx="2563767" cy="787995"/>
      </dsp:txXfrm>
    </dsp:sp>
    <dsp:sp modelId="{1174D9F8-8BAC-4862-8769-83246888E3EF}">
      <dsp:nvSpPr>
        <dsp:cNvPr id="0" name=""/>
        <dsp:cNvSpPr/>
      </dsp:nvSpPr>
      <dsp:spPr>
        <a:xfrm>
          <a:off x="327856" y="3655453"/>
          <a:ext cx="2612799" cy="83702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Core</a:t>
          </a:r>
          <a:endParaRPr lang="en-US" sz="2300" kern="1200" dirty="0"/>
        </a:p>
      </dsp:txBody>
      <dsp:txXfrm>
        <a:off x="352372" y="3679969"/>
        <a:ext cx="2563767" cy="787995"/>
      </dsp:txXfrm>
    </dsp:sp>
    <dsp:sp modelId="{6FD31FEF-193F-4825-AC1A-94F331EF6171}">
      <dsp:nvSpPr>
        <dsp:cNvPr id="0" name=""/>
        <dsp:cNvSpPr/>
      </dsp:nvSpPr>
      <dsp:spPr>
        <a:xfrm>
          <a:off x="327856" y="4621254"/>
          <a:ext cx="2612799" cy="83702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US" sz="2300" kern="1200" dirty="0"/>
        </a:p>
      </dsp:txBody>
      <dsp:txXfrm>
        <a:off x="352372" y="4645770"/>
        <a:ext cx="2563767" cy="787995"/>
      </dsp:txXfrm>
    </dsp:sp>
    <dsp:sp modelId="{FC150FA6-744E-4B70-A355-8B839BFA6758}">
      <dsp:nvSpPr>
        <dsp:cNvPr id="0" name=""/>
        <dsp:cNvSpPr/>
      </dsp:nvSpPr>
      <dsp:spPr>
        <a:xfrm>
          <a:off x="3498554" y="0"/>
          <a:ext cx="3265999" cy="574570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SALES GROUPS</a:t>
          </a:r>
          <a:endParaRPr lang="en-US" sz="4400" kern="1200" dirty="0"/>
        </a:p>
      </dsp:txBody>
      <dsp:txXfrm>
        <a:off x="3498554" y="0"/>
        <a:ext cx="3265999" cy="1723712"/>
      </dsp:txXfrm>
    </dsp:sp>
    <dsp:sp modelId="{9AA47CDB-736F-4EA5-BEB7-2A4AF1C8006B}">
      <dsp:nvSpPr>
        <dsp:cNvPr id="0" name=""/>
        <dsp:cNvSpPr/>
      </dsp:nvSpPr>
      <dsp:spPr>
        <a:xfrm>
          <a:off x="3838806" y="1727219"/>
          <a:ext cx="2612799" cy="4704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Direct Sales</a:t>
          </a:r>
          <a:endParaRPr lang="en-US" sz="2300" kern="1200" dirty="0"/>
        </a:p>
      </dsp:txBody>
      <dsp:txXfrm>
        <a:off x="3852586" y="1740999"/>
        <a:ext cx="2585239" cy="442925"/>
      </dsp:txXfrm>
    </dsp:sp>
    <dsp:sp modelId="{DCF3AF6F-CAF8-4C72-8B55-E6B44D2A5EAF}">
      <dsp:nvSpPr>
        <dsp:cNvPr id="0" name=""/>
        <dsp:cNvSpPr/>
      </dsp:nvSpPr>
      <dsp:spPr>
        <a:xfrm>
          <a:off x="3838806" y="2270087"/>
          <a:ext cx="2612799" cy="4704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Inside sales</a:t>
          </a:r>
          <a:endParaRPr lang="en-US" sz="2300" kern="1200" dirty="0"/>
        </a:p>
      </dsp:txBody>
      <dsp:txXfrm>
        <a:off x="3852586" y="2283867"/>
        <a:ext cx="2585239" cy="442925"/>
      </dsp:txXfrm>
    </dsp:sp>
    <dsp:sp modelId="{F6CFF7BD-B61D-4FC3-A15F-582B6B74C005}">
      <dsp:nvSpPr>
        <dsp:cNvPr id="0" name=""/>
        <dsp:cNvSpPr/>
      </dsp:nvSpPr>
      <dsp:spPr>
        <a:xfrm>
          <a:off x="3838806" y="2824827"/>
          <a:ext cx="2612799" cy="4704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ISA</a:t>
          </a:r>
          <a:endParaRPr lang="en-US" sz="2300" kern="1200" dirty="0"/>
        </a:p>
      </dsp:txBody>
      <dsp:txXfrm>
        <a:off x="3852586" y="2838607"/>
        <a:ext cx="2585239" cy="442925"/>
      </dsp:txXfrm>
    </dsp:sp>
    <dsp:sp modelId="{5196500E-45B4-49F8-9AE6-5B0057602B46}">
      <dsp:nvSpPr>
        <dsp:cNvPr id="0" name=""/>
        <dsp:cNvSpPr/>
      </dsp:nvSpPr>
      <dsp:spPr>
        <a:xfrm>
          <a:off x="3838806" y="3355823"/>
          <a:ext cx="2612799" cy="4704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Partners</a:t>
          </a:r>
          <a:endParaRPr lang="en-US" sz="2300" kern="1200" dirty="0"/>
        </a:p>
      </dsp:txBody>
      <dsp:txXfrm>
        <a:off x="3852586" y="3369603"/>
        <a:ext cx="2585239" cy="442925"/>
      </dsp:txXfrm>
    </dsp:sp>
    <dsp:sp modelId="{24D2C7D9-38CD-4F8A-BEED-8C492A8D3A90}">
      <dsp:nvSpPr>
        <dsp:cNvPr id="0" name=""/>
        <dsp:cNvSpPr/>
      </dsp:nvSpPr>
      <dsp:spPr>
        <a:xfrm>
          <a:off x="3838806" y="3898692"/>
          <a:ext cx="2612799" cy="4704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SSI</a:t>
          </a:r>
          <a:endParaRPr lang="en-US" sz="2300" kern="1200" dirty="0"/>
        </a:p>
      </dsp:txBody>
      <dsp:txXfrm>
        <a:off x="3852586" y="3912472"/>
        <a:ext cx="2585239" cy="442925"/>
      </dsp:txXfrm>
    </dsp:sp>
    <dsp:sp modelId="{5CE62FA2-DF7E-4761-AE05-AC71D0BCE8BB}">
      <dsp:nvSpPr>
        <dsp:cNvPr id="0" name=""/>
        <dsp:cNvSpPr/>
      </dsp:nvSpPr>
      <dsp:spPr>
        <a:xfrm>
          <a:off x="3838806" y="4441560"/>
          <a:ext cx="2612799" cy="4704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Supply</a:t>
          </a:r>
          <a:endParaRPr lang="en-US" sz="2300" kern="1200" dirty="0"/>
        </a:p>
      </dsp:txBody>
      <dsp:txXfrm>
        <a:off x="3852586" y="4455340"/>
        <a:ext cx="2585239" cy="442925"/>
      </dsp:txXfrm>
    </dsp:sp>
    <dsp:sp modelId="{15B92F85-D1EE-416C-A718-081980032DBA}">
      <dsp:nvSpPr>
        <dsp:cNvPr id="0" name=""/>
        <dsp:cNvSpPr/>
      </dsp:nvSpPr>
      <dsp:spPr>
        <a:xfrm>
          <a:off x="3838806" y="4984428"/>
          <a:ext cx="2612799" cy="4704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3852586" y="4998208"/>
        <a:ext cx="2585239" cy="442925"/>
      </dsp:txXfrm>
    </dsp:sp>
    <dsp:sp modelId="{4E69224E-9ABD-420A-AC29-717599B27638}">
      <dsp:nvSpPr>
        <dsp:cNvPr id="0" name=""/>
        <dsp:cNvSpPr/>
      </dsp:nvSpPr>
      <dsp:spPr>
        <a:xfrm>
          <a:off x="7023155" y="0"/>
          <a:ext cx="3265999" cy="574570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CUSTOMER GROUPS</a:t>
          </a:r>
          <a:endParaRPr lang="en-US" sz="4400" kern="1200" dirty="0"/>
        </a:p>
      </dsp:txBody>
      <dsp:txXfrm>
        <a:off x="7023155" y="0"/>
        <a:ext cx="3265999" cy="1723712"/>
      </dsp:txXfrm>
    </dsp:sp>
    <dsp:sp modelId="{8449026E-C80C-4BCC-BEF8-2323018BC443}">
      <dsp:nvSpPr>
        <dsp:cNvPr id="0" name=""/>
        <dsp:cNvSpPr/>
      </dsp:nvSpPr>
      <dsp:spPr>
        <a:xfrm>
          <a:off x="7349755" y="1724764"/>
          <a:ext cx="2612799" cy="4112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Commercial</a:t>
          </a:r>
          <a:endParaRPr lang="en-US" sz="2300" kern="1200" dirty="0"/>
        </a:p>
      </dsp:txBody>
      <dsp:txXfrm>
        <a:off x="7361799" y="1736808"/>
        <a:ext cx="2588711" cy="387131"/>
      </dsp:txXfrm>
    </dsp:sp>
    <dsp:sp modelId="{9EC7DDAE-21D2-4005-AA3A-419221A3316F}">
      <dsp:nvSpPr>
        <dsp:cNvPr id="0" name=""/>
        <dsp:cNvSpPr/>
      </dsp:nvSpPr>
      <dsp:spPr>
        <a:xfrm>
          <a:off x="7349755" y="2199247"/>
          <a:ext cx="2612799" cy="4112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Dealers</a:t>
          </a:r>
          <a:endParaRPr lang="en-US" sz="2300" kern="1200" dirty="0"/>
        </a:p>
      </dsp:txBody>
      <dsp:txXfrm>
        <a:off x="7361799" y="2211291"/>
        <a:ext cx="2588711" cy="387131"/>
      </dsp:txXfrm>
    </dsp:sp>
    <dsp:sp modelId="{CD67B2E6-C323-4541-8BD4-E76ED388ED09}">
      <dsp:nvSpPr>
        <dsp:cNvPr id="0" name=""/>
        <dsp:cNvSpPr/>
      </dsp:nvSpPr>
      <dsp:spPr>
        <a:xfrm>
          <a:off x="7349755" y="2673731"/>
          <a:ext cx="2612799" cy="4112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Federal Government</a:t>
          </a:r>
          <a:endParaRPr lang="en-US" sz="2300" kern="1200" dirty="0"/>
        </a:p>
      </dsp:txBody>
      <dsp:txXfrm>
        <a:off x="7361799" y="2685775"/>
        <a:ext cx="2588711" cy="387131"/>
      </dsp:txXfrm>
    </dsp:sp>
    <dsp:sp modelId="{10C11E29-9CDF-4C47-A961-2609FD8AE9A3}">
      <dsp:nvSpPr>
        <dsp:cNvPr id="0" name=""/>
        <dsp:cNvSpPr/>
      </dsp:nvSpPr>
      <dsp:spPr>
        <a:xfrm>
          <a:off x="7349755" y="3148215"/>
          <a:ext cx="2612799" cy="4112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Independent Dealers</a:t>
          </a:r>
          <a:endParaRPr lang="en-US" sz="2300" kern="1200" dirty="0"/>
        </a:p>
      </dsp:txBody>
      <dsp:txXfrm>
        <a:off x="7361799" y="3160259"/>
        <a:ext cx="2588711" cy="387131"/>
      </dsp:txXfrm>
    </dsp:sp>
    <dsp:sp modelId="{37D52ED1-EE20-4355-9413-CDA156C6309A}">
      <dsp:nvSpPr>
        <dsp:cNvPr id="0" name=""/>
        <dsp:cNvSpPr/>
      </dsp:nvSpPr>
      <dsp:spPr>
        <a:xfrm>
          <a:off x="7349755" y="3622699"/>
          <a:ext cx="2612799" cy="4112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Local Government</a:t>
          </a:r>
          <a:endParaRPr lang="en-US" sz="2300" kern="1200" dirty="0"/>
        </a:p>
      </dsp:txBody>
      <dsp:txXfrm>
        <a:off x="7361799" y="3634743"/>
        <a:ext cx="2588711" cy="387131"/>
      </dsp:txXfrm>
    </dsp:sp>
    <dsp:sp modelId="{90266D25-209F-4328-A940-79BC63F01C1B}">
      <dsp:nvSpPr>
        <dsp:cNvPr id="0" name=""/>
        <dsp:cNvSpPr/>
      </dsp:nvSpPr>
      <dsp:spPr>
        <a:xfrm>
          <a:off x="7349755" y="4097182"/>
          <a:ext cx="2612799" cy="4112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Non Profits</a:t>
          </a:r>
          <a:endParaRPr lang="en-US" sz="2300" kern="1200" dirty="0"/>
        </a:p>
      </dsp:txBody>
      <dsp:txXfrm>
        <a:off x="7361799" y="4109226"/>
        <a:ext cx="2588711" cy="387131"/>
      </dsp:txXfrm>
    </dsp:sp>
    <dsp:sp modelId="{D86CDE70-9AF1-4170-AD4C-43AE09893821}">
      <dsp:nvSpPr>
        <dsp:cNvPr id="0" name=""/>
        <dsp:cNvSpPr/>
      </dsp:nvSpPr>
      <dsp:spPr>
        <a:xfrm>
          <a:off x="7349755" y="4571666"/>
          <a:ext cx="2612799" cy="4112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State government</a:t>
          </a:r>
          <a:endParaRPr lang="en-US" sz="2300" kern="1200" dirty="0"/>
        </a:p>
      </dsp:txBody>
      <dsp:txXfrm>
        <a:off x="7361799" y="4583710"/>
        <a:ext cx="2588711" cy="387131"/>
      </dsp:txXfrm>
    </dsp:sp>
    <dsp:sp modelId="{0E6CFCFC-D0EE-4BFA-8229-C2E2019BF544}">
      <dsp:nvSpPr>
        <dsp:cNvPr id="0" name=""/>
        <dsp:cNvSpPr/>
      </dsp:nvSpPr>
      <dsp:spPr>
        <a:xfrm>
          <a:off x="7349755" y="5046150"/>
          <a:ext cx="2612799" cy="4112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Strategic</a:t>
          </a:r>
          <a:endParaRPr lang="en-US" sz="2300" kern="1200" dirty="0"/>
        </a:p>
      </dsp:txBody>
      <dsp:txXfrm>
        <a:off x="7361799" y="5058194"/>
        <a:ext cx="2588711" cy="3871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5FB-01F0-43A4-A9AA-6474EC2D3717}">
      <dsp:nvSpPr>
        <dsp:cNvPr id="0" name=""/>
        <dsp:cNvSpPr/>
      </dsp:nvSpPr>
      <dsp:spPr>
        <a:xfrm>
          <a:off x="-5668556" y="-867718"/>
          <a:ext cx="6748913" cy="6748913"/>
        </a:xfrm>
        <a:prstGeom prst="blockArc">
          <a:avLst>
            <a:gd name="adj1" fmla="val 18900000"/>
            <a:gd name="adj2" fmla="val 2700000"/>
            <a:gd name="adj3" fmla="val 32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62C70-F7A7-44C5-96B1-A9475332099A}">
      <dsp:nvSpPr>
        <dsp:cNvPr id="0" name=""/>
        <dsp:cNvSpPr/>
      </dsp:nvSpPr>
      <dsp:spPr>
        <a:xfrm>
          <a:off x="565526" y="385436"/>
          <a:ext cx="3646006" cy="771273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98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INK</a:t>
          </a:r>
          <a:endParaRPr lang="en-US" sz="4400" kern="1200" dirty="0"/>
        </a:p>
      </dsp:txBody>
      <dsp:txXfrm>
        <a:off x="565526" y="385436"/>
        <a:ext cx="3646006" cy="771273"/>
      </dsp:txXfrm>
    </dsp:sp>
    <dsp:sp modelId="{7824B635-5A95-4734-80EF-38D24D2AE9C9}">
      <dsp:nvSpPr>
        <dsp:cNvPr id="0" name=""/>
        <dsp:cNvSpPr/>
      </dsp:nvSpPr>
      <dsp:spPr>
        <a:xfrm>
          <a:off x="83480" y="289026"/>
          <a:ext cx="964091" cy="9640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BB731-2171-40EB-B426-52C8AFB683A0}">
      <dsp:nvSpPr>
        <dsp:cNvPr id="0" name=""/>
        <dsp:cNvSpPr/>
      </dsp:nvSpPr>
      <dsp:spPr>
        <a:xfrm>
          <a:off x="1007715" y="1542546"/>
          <a:ext cx="3203817" cy="771273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98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CORE</a:t>
          </a:r>
          <a:endParaRPr lang="en-US" sz="4400" kern="1200" dirty="0"/>
        </a:p>
      </dsp:txBody>
      <dsp:txXfrm>
        <a:off x="1007715" y="1542546"/>
        <a:ext cx="3203817" cy="771273"/>
      </dsp:txXfrm>
    </dsp:sp>
    <dsp:sp modelId="{6838209C-E2C9-4BDD-B514-76FEC41C0478}">
      <dsp:nvSpPr>
        <dsp:cNvPr id="0" name=""/>
        <dsp:cNvSpPr/>
      </dsp:nvSpPr>
      <dsp:spPr>
        <a:xfrm>
          <a:off x="525669" y="1461736"/>
          <a:ext cx="964091" cy="9640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9D74-884F-4503-8D1C-3B4DE7F0CF35}">
      <dsp:nvSpPr>
        <dsp:cNvPr id="0" name=""/>
        <dsp:cNvSpPr/>
      </dsp:nvSpPr>
      <dsp:spPr>
        <a:xfrm>
          <a:off x="1007715" y="2699657"/>
          <a:ext cx="3203817" cy="771273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98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TONER</a:t>
          </a:r>
          <a:endParaRPr lang="en-US" sz="4400" kern="1200" dirty="0"/>
        </a:p>
      </dsp:txBody>
      <dsp:txXfrm>
        <a:off x="1007715" y="2699657"/>
        <a:ext cx="3203817" cy="771273"/>
      </dsp:txXfrm>
    </dsp:sp>
    <dsp:sp modelId="{EE88E4DF-1E49-4401-AF9E-5D960702520B}">
      <dsp:nvSpPr>
        <dsp:cNvPr id="0" name=""/>
        <dsp:cNvSpPr/>
      </dsp:nvSpPr>
      <dsp:spPr>
        <a:xfrm>
          <a:off x="525669" y="2603247"/>
          <a:ext cx="964091" cy="9640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20232-5CE7-4279-8FE9-0B93B64F5D1A}">
      <dsp:nvSpPr>
        <dsp:cNvPr id="0" name=""/>
        <dsp:cNvSpPr/>
      </dsp:nvSpPr>
      <dsp:spPr>
        <a:xfrm>
          <a:off x="565526" y="3856767"/>
          <a:ext cx="3646006" cy="771273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198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OTHER</a:t>
          </a:r>
          <a:endParaRPr lang="en-US" sz="4400" kern="1200" dirty="0"/>
        </a:p>
      </dsp:txBody>
      <dsp:txXfrm>
        <a:off x="565526" y="3856767"/>
        <a:ext cx="3646006" cy="771273"/>
      </dsp:txXfrm>
    </dsp:sp>
    <dsp:sp modelId="{55B1282A-2026-4827-9A70-C59F2165E03E}">
      <dsp:nvSpPr>
        <dsp:cNvPr id="0" name=""/>
        <dsp:cNvSpPr/>
      </dsp:nvSpPr>
      <dsp:spPr>
        <a:xfrm>
          <a:off x="83480" y="3760358"/>
          <a:ext cx="964091" cy="9640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CBED5-F0F9-4E5F-B445-50CC77BAF157}">
      <dsp:nvSpPr>
        <dsp:cNvPr id="0" name=""/>
        <dsp:cNvSpPr/>
      </dsp:nvSpPr>
      <dsp:spPr>
        <a:xfrm>
          <a:off x="-6024108" y="-851873"/>
          <a:ext cx="7277233" cy="7277233"/>
        </a:xfrm>
        <a:prstGeom prst="blockArc">
          <a:avLst>
            <a:gd name="adj1" fmla="val 18900000"/>
            <a:gd name="adj2" fmla="val 2700000"/>
            <a:gd name="adj3" fmla="val 297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DCD6D-310A-402C-9CF1-FB50EB104CF8}">
      <dsp:nvSpPr>
        <dsp:cNvPr id="0" name=""/>
        <dsp:cNvSpPr/>
      </dsp:nvSpPr>
      <dsp:spPr>
        <a:xfrm>
          <a:off x="449177" y="329239"/>
          <a:ext cx="3873809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 DIRECT SALES</a:t>
          </a:r>
          <a:endParaRPr lang="en-US" sz="2800" kern="1200" dirty="0"/>
        </a:p>
      </dsp:txBody>
      <dsp:txXfrm>
        <a:off x="449177" y="329239"/>
        <a:ext cx="3873809" cy="491349"/>
      </dsp:txXfrm>
    </dsp:sp>
    <dsp:sp modelId="{6779C53B-8A8C-45E3-8793-53E4AFCF591D}">
      <dsp:nvSpPr>
        <dsp:cNvPr id="0" name=""/>
        <dsp:cNvSpPr/>
      </dsp:nvSpPr>
      <dsp:spPr>
        <a:xfrm>
          <a:off x="-12798" y="278971"/>
          <a:ext cx="954089" cy="591885"/>
        </a:xfrm>
        <a:prstGeom prst="ellipse">
          <a:avLst/>
        </a:prstGeom>
        <a:solidFill>
          <a:schemeClr val="tx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2A992-859C-413E-8864-09E95F00F5DD}">
      <dsp:nvSpPr>
        <dsp:cNvPr id="0" name=""/>
        <dsp:cNvSpPr/>
      </dsp:nvSpPr>
      <dsp:spPr>
        <a:xfrm>
          <a:off x="909207" y="1066696"/>
          <a:ext cx="3428848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INSIDE SALES</a:t>
          </a:r>
          <a:endParaRPr lang="en-US" sz="2800" kern="1200" dirty="0"/>
        </a:p>
      </dsp:txBody>
      <dsp:txXfrm>
        <a:off x="909207" y="1066696"/>
        <a:ext cx="3428848" cy="491349"/>
      </dsp:txXfrm>
    </dsp:sp>
    <dsp:sp modelId="{04122A72-A7BB-45E2-888F-A79FD0E98D22}">
      <dsp:nvSpPr>
        <dsp:cNvPr id="0" name=""/>
        <dsp:cNvSpPr/>
      </dsp:nvSpPr>
      <dsp:spPr>
        <a:xfrm>
          <a:off x="473430" y="1005277"/>
          <a:ext cx="871555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FB96C-41EC-4607-BD37-AF4A7DFEA02F}">
      <dsp:nvSpPr>
        <dsp:cNvPr id="0" name=""/>
        <dsp:cNvSpPr/>
      </dsp:nvSpPr>
      <dsp:spPr>
        <a:xfrm>
          <a:off x="1153044" y="1803611"/>
          <a:ext cx="3185011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 ISA</a:t>
          </a:r>
          <a:endParaRPr lang="en-US" sz="2800" kern="1200" dirty="0"/>
        </a:p>
      </dsp:txBody>
      <dsp:txXfrm>
        <a:off x="1153044" y="1803611"/>
        <a:ext cx="3185011" cy="491349"/>
      </dsp:txXfrm>
    </dsp:sp>
    <dsp:sp modelId="{E6E537FA-B4E9-43EE-865E-3C0AB03C5B11}">
      <dsp:nvSpPr>
        <dsp:cNvPr id="0" name=""/>
        <dsp:cNvSpPr/>
      </dsp:nvSpPr>
      <dsp:spPr>
        <a:xfrm>
          <a:off x="671288" y="1742193"/>
          <a:ext cx="963511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D1844-8D11-46C5-86D2-D058213B546E}">
      <dsp:nvSpPr>
        <dsp:cNvPr id="0" name=""/>
        <dsp:cNvSpPr/>
      </dsp:nvSpPr>
      <dsp:spPr>
        <a:xfrm>
          <a:off x="1230898" y="2541068"/>
          <a:ext cx="3107157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PARTNERS</a:t>
          </a:r>
          <a:endParaRPr lang="en-US" sz="2800" kern="1200" dirty="0"/>
        </a:p>
      </dsp:txBody>
      <dsp:txXfrm>
        <a:off x="1230898" y="2541068"/>
        <a:ext cx="3107157" cy="491349"/>
      </dsp:txXfrm>
    </dsp:sp>
    <dsp:sp modelId="{BC8AEF3E-F656-482F-8DA9-6DDA02659227}">
      <dsp:nvSpPr>
        <dsp:cNvPr id="0" name=""/>
        <dsp:cNvSpPr/>
      </dsp:nvSpPr>
      <dsp:spPr>
        <a:xfrm>
          <a:off x="798287" y="2479649"/>
          <a:ext cx="865223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D72AD-9DEC-4DFB-B0F7-32AEE310A6C1}">
      <dsp:nvSpPr>
        <dsp:cNvPr id="0" name=""/>
        <dsp:cNvSpPr/>
      </dsp:nvSpPr>
      <dsp:spPr>
        <a:xfrm>
          <a:off x="1153044" y="3278524"/>
          <a:ext cx="3185011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 SSI</a:t>
          </a:r>
          <a:endParaRPr lang="en-US" sz="2800" kern="1200" dirty="0"/>
        </a:p>
      </dsp:txBody>
      <dsp:txXfrm>
        <a:off x="1153044" y="3278524"/>
        <a:ext cx="3185011" cy="491349"/>
      </dsp:txXfrm>
    </dsp:sp>
    <dsp:sp modelId="{8900DF6A-DA33-449E-BC70-550B26C7E044}">
      <dsp:nvSpPr>
        <dsp:cNvPr id="0" name=""/>
        <dsp:cNvSpPr/>
      </dsp:nvSpPr>
      <dsp:spPr>
        <a:xfrm>
          <a:off x="671288" y="3217106"/>
          <a:ext cx="963511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D77A3-E36F-4C79-8F4C-4A205D7894B6}">
      <dsp:nvSpPr>
        <dsp:cNvPr id="0" name=""/>
        <dsp:cNvSpPr/>
      </dsp:nvSpPr>
      <dsp:spPr>
        <a:xfrm>
          <a:off x="909207" y="4015440"/>
          <a:ext cx="3428848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SUPPLY</a:t>
          </a:r>
          <a:endParaRPr lang="en-US" sz="2800" kern="1200" dirty="0"/>
        </a:p>
      </dsp:txBody>
      <dsp:txXfrm>
        <a:off x="909207" y="4015440"/>
        <a:ext cx="3428848" cy="491349"/>
      </dsp:txXfrm>
    </dsp:sp>
    <dsp:sp modelId="{852E4B4C-457E-4E79-98D7-BF54B74D9A35}">
      <dsp:nvSpPr>
        <dsp:cNvPr id="0" name=""/>
        <dsp:cNvSpPr/>
      </dsp:nvSpPr>
      <dsp:spPr>
        <a:xfrm>
          <a:off x="489856" y="3954022"/>
          <a:ext cx="838702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77DD4-85BC-4DEE-9C7E-6995924664AD}">
      <dsp:nvSpPr>
        <dsp:cNvPr id="0" name=""/>
        <dsp:cNvSpPr/>
      </dsp:nvSpPr>
      <dsp:spPr>
        <a:xfrm>
          <a:off x="464246" y="4752897"/>
          <a:ext cx="3873809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WEB</a:t>
          </a:r>
          <a:endParaRPr lang="en-US" sz="2800" kern="1200" dirty="0"/>
        </a:p>
      </dsp:txBody>
      <dsp:txXfrm>
        <a:off x="464246" y="4752897"/>
        <a:ext cx="3873809" cy="491349"/>
      </dsp:txXfrm>
    </dsp:sp>
    <dsp:sp modelId="{FFA14E58-DE22-4911-A22E-ACC6F1B51DCF}">
      <dsp:nvSpPr>
        <dsp:cNvPr id="0" name=""/>
        <dsp:cNvSpPr/>
      </dsp:nvSpPr>
      <dsp:spPr>
        <a:xfrm>
          <a:off x="3628" y="4700531"/>
          <a:ext cx="885368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CBED5-F0F9-4E5F-B445-50CC77BAF157}">
      <dsp:nvSpPr>
        <dsp:cNvPr id="0" name=""/>
        <dsp:cNvSpPr/>
      </dsp:nvSpPr>
      <dsp:spPr>
        <a:xfrm>
          <a:off x="-6024108" y="-851873"/>
          <a:ext cx="7277233" cy="7277233"/>
        </a:xfrm>
        <a:prstGeom prst="blockArc">
          <a:avLst>
            <a:gd name="adj1" fmla="val 18900000"/>
            <a:gd name="adj2" fmla="val 2700000"/>
            <a:gd name="adj3" fmla="val 297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DCD6D-310A-402C-9CF1-FB50EB104CF8}">
      <dsp:nvSpPr>
        <dsp:cNvPr id="0" name=""/>
        <dsp:cNvSpPr/>
      </dsp:nvSpPr>
      <dsp:spPr>
        <a:xfrm>
          <a:off x="449177" y="329239"/>
          <a:ext cx="3873809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COMMERCIAL</a:t>
          </a:r>
          <a:endParaRPr lang="en-US" sz="2100" kern="1200" dirty="0"/>
        </a:p>
      </dsp:txBody>
      <dsp:txXfrm>
        <a:off x="449177" y="329239"/>
        <a:ext cx="3873809" cy="491349"/>
      </dsp:txXfrm>
    </dsp:sp>
    <dsp:sp modelId="{6779C53B-8A8C-45E3-8793-53E4AFCF591D}">
      <dsp:nvSpPr>
        <dsp:cNvPr id="0" name=""/>
        <dsp:cNvSpPr/>
      </dsp:nvSpPr>
      <dsp:spPr>
        <a:xfrm>
          <a:off x="-12798" y="278971"/>
          <a:ext cx="954089" cy="591885"/>
        </a:xfrm>
        <a:prstGeom prst="ellipse">
          <a:avLst/>
        </a:prstGeom>
        <a:solidFill>
          <a:schemeClr val="tx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2A992-859C-413E-8864-09E95F00F5DD}">
      <dsp:nvSpPr>
        <dsp:cNvPr id="0" name=""/>
        <dsp:cNvSpPr/>
      </dsp:nvSpPr>
      <dsp:spPr>
        <a:xfrm>
          <a:off x="909207" y="1066696"/>
          <a:ext cx="3428848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DEALERS</a:t>
          </a:r>
          <a:endParaRPr lang="en-US" sz="2100" kern="1200" dirty="0"/>
        </a:p>
      </dsp:txBody>
      <dsp:txXfrm>
        <a:off x="909207" y="1066696"/>
        <a:ext cx="3428848" cy="491349"/>
      </dsp:txXfrm>
    </dsp:sp>
    <dsp:sp modelId="{04122A72-A7BB-45E2-888F-A79FD0E98D22}">
      <dsp:nvSpPr>
        <dsp:cNvPr id="0" name=""/>
        <dsp:cNvSpPr/>
      </dsp:nvSpPr>
      <dsp:spPr>
        <a:xfrm>
          <a:off x="473430" y="1005277"/>
          <a:ext cx="871555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FB96C-41EC-4607-BD37-AF4A7DFEA02F}">
      <dsp:nvSpPr>
        <dsp:cNvPr id="0" name=""/>
        <dsp:cNvSpPr/>
      </dsp:nvSpPr>
      <dsp:spPr>
        <a:xfrm>
          <a:off x="1153044" y="1803611"/>
          <a:ext cx="3185011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 FEDERAL GOVERNMENT</a:t>
          </a:r>
          <a:endParaRPr lang="en-US" sz="2100" kern="1200" dirty="0"/>
        </a:p>
      </dsp:txBody>
      <dsp:txXfrm>
        <a:off x="1153044" y="1803611"/>
        <a:ext cx="3185011" cy="491349"/>
      </dsp:txXfrm>
    </dsp:sp>
    <dsp:sp modelId="{E6E537FA-B4E9-43EE-865E-3C0AB03C5B11}">
      <dsp:nvSpPr>
        <dsp:cNvPr id="0" name=""/>
        <dsp:cNvSpPr/>
      </dsp:nvSpPr>
      <dsp:spPr>
        <a:xfrm>
          <a:off x="671288" y="1742193"/>
          <a:ext cx="963511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D1844-8D11-46C5-86D2-D058213B546E}">
      <dsp:nvSpPr>
        <dsp:cNvPr id="0" name=""/>
        <dsp:cNvSpPr/>
      </dsp:nvSpPr>
      <dsp:spPr>
        <a:xfrm>
          <a:off x="1230898" y="2541068"/>
          <a:ext cx="3107157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LOCAL GOVERNMENT</a:t>
          </a:r>
          <a:endParaRPr lang="en-US" sz="2100" kern="1200" dirty="0"/>
        </a:p>
      </dsp:txBody>
      <dsp:txXfrm>
        <a:off x="1230898" y="2541068"/>
        <a:ext cx="3107157" cy="491349"/>
      </dsp:txXfrm>
    </dsp:sp>
    <dsp:sp modelId="{BC8AEF3E-F656-482F-8DA9-6DDA02659227}">
      <dsp:nvSpPr>
        <dsp:cNvPr id="0" name=""/>
        <dsp:cNvSpPr/>
      </dsp:nvSpPr>
      <dsp:spPr>
        <a:xfrm>
          <a:off x="798287" y="2479649"/>
          <a:ext cx="865223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D72AD-9DEC-4DFB-B0F7-32AEE310A6C1}">
      <dsp:nvSpPr>
        <dsp:cNvPr id="0" name=""/>
        <dsp:cNvSpPr/>
      </dsp:nvSpPr>
      <dsp:spPr>
        <a:xfrm>
          <a:off x="1153044" y="3278524"/>
          <a:ext cx="3185011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NON PROFITS</a:t>
          </a:r>
          <a:endParaRPr lang="en-US" sz="2100" kern="1200" dirty="0"/>
        </a:p>
      </dsp:txBody>
      <dsp:txXfrm>
        <a:off x="1153044" y="3278524"/>
        <a:ext cx="3185011" cy="491349"/>
      </dsp:txXfrm>
    </dsp:sp>
    <dsp:sp modelId="{8900DF6A-DA33-449E-BC70-550B26C7E044}">
      <dsp:nvSpPr>
        <dsp:cNvPr id="0" name=""/>
        <dsp:cNvSpPr/>
      </dsp:nvSpPr>
      <dsp:spPr>
        <a:xfrm>
          <a:off x="671288" y="3217106"/>
          <a:ext cx="963511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D77A3-E36F-4C79-8F4C-4A205D7894B6}">
      <dsp:nvSpPr>
        <dsp:cNvPr id="0" name=""/>
        <dsp:cNvSpPr/>
      </dsp:nvSpPr>
      <dsp:spPr>
        <a:xfrm>
          <a:off x="909207" y="4015440"/>
          <a:ext cx="3428848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STATE GOVERNMENT</a:t>
          </a:r>
          <a:endParaRPr lang="en-US" sz="2100" kern="1200" dirty="0"/>
        </a:p>
      </dsp:txBody>
      <dsp:txXfrm>
        <a:off x="909207" y="4015440"/>
        <a:ext cx="3428848" cy="491349"/>
      </dsp:txXfrm>
    </dsp:sp>
    <dsp:sp modelId="{852E4B4C-457E-4E79-98D7-BF54B74D9A35}">
      <dsp:nvSpPr>
        <dsp:cNvPr id="0" name=""/>
        <dsp:cNvSpPr/>
      </dsp:nvSpPr>
      <dsp:spPr>
        <a:xfrm>
          <a:off x="489856" y="3954022"/>
          <a:ext cx="838702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77DD4-85BC-4DEE-9C7E-6995924664AD}">
      <dsp:nvSpPr>
        <dsp:cNvPr id="0" name=""/>
        <dsp:cNvSpPr/>
      </dsp:nvSpPr>
      <dsp:spPr>
        <a:xfrm>
          <a:off x="464246" y="4752897"/>
          <a:ext cx="3873809" cy="491349"/>
        </a:xfrm>
        <a:prstGeom prst="rect">
          <a:avLst/>
        </a:prstGeom>
        <a:solidFill>
          <a:schemeClr val="bg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0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STRATEGIC</a:t>
          </a:r>
          <a:endParaRPr lang="en-US" sz="2100" kern="1200" dirty="0"/>
        </a:p>
      </dsp:txBody>
      <dsp:txXfrm>
        <a:off x="464246" y="4752897"/>
        <a:ext cx="3873809" cy="491349"/>
      </dsp:txXfrm>
    </dsp:sp>
    <dsp:sp modelId="{FFA14E58-DE22-4911-A22E-ACC6F1B51DCF}">
      <dsp:nvSpPr>
        <dsp:cNvPr id="0" name=""/>
        <dsp:cNvSpPr/>
      </dsp:nvSpPr>
      <dsp:spPr>
        <a:xfrm>
          <a:off x="3628" y="4700531"/>
          <a:ext cx="885368" cy="6141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26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76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804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502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267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17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898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0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5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2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4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03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98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1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90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9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25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53" r:id="rId1"/>
    <p:sldLayoutId id="2147484754" r:id="rId2"/>
    <p:sldLayoutId id="2147484755" r:id="rId3"/>
    <p:sldLayoutId id="2147484756" r:id="rId4"/>
    <p:sldLayoutId id="2147484757" r:id="rId5"/>
    <p:sldLayoutId id="2147484758" r:id="rId6"/>
    <p:sldLayoutId id="2147484759" r:id="rId7"/>
    <p:sldLayoutId id="2147484760" r:id="rId8"/>
    <p:sldLayoutId id="2147484761" r:id="rId9"/>
    <p:sldLayoutId id="2147484762" r:id="rId10"/>
    <p:sldLayoutId id="2147484763" r:id="rId11"/>
    <p:sldLayoutId id="2147484764" r:id="rId12"/>
    <p:sldLayoutId id="2147484765" r:id="rId13"/>
    <p:sldLayoutId id="2147484766" r:id="rId14"/>
    <p:sldLayoutId id="2147484767" r:id="rId15"/>
    <p:sldLayoutId id="2147484768" r:id="rId16"/>
    <p:sldLayoutId id="214748476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6.gif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48"/>
            <a:ext cx="12201098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7" y="206067"/>
            <a:ext cx="2924175" cy="904875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95915574"/>
              </p:ext>
            </p:extLst>
          </p:nvPr>
        </p:nvGraphicFramePr>
        <p:xfrm>
          <a:off x="6268872" y="4899547"/>
          <a:ext cx="5809397" cy="185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/>
          <p:cNvSpPr/>
          <p:nvPr/>
        </p:nvSpPr>
        <p:spPr>
          <a:xfrm>
            <a:off x="212037" y="2183977"/>
            <a:ext cx="5465432" cy="1200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</a:rPr>
              <a:t>BUSINESS GROWTH AND REVENUE FORECAST</a:t>
            </a:r>
          </a:p>
        </p:txBody>
      </p:sp>
    </p:spTree>
    <p:extLst>
      <p:ext uri="{BB962C8B-B14F-4D97-AF65-F5344CB8AC3E}">
        <p14:creationId xmlns:p14="http://schemas.microsoft.com/office/powerpoint/2010/main" val="30887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0800000">
            <a:off x="6428095" y="1842449"/>
            <a:ext cx="777922" cy="450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188424" y="5074888"/>
            <a:ext cx="777922" cy="450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4507" y="1775249"/>
            <a:ext cx="279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INSIDE SALES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3160024" y="4976910"/>
            <a:ext cx="1565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SUPPLY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92" y="2922796"/>
            <a:ext cx="5930627" cy="3651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1" name="Group 10"/>
          <p:cNvGrpSpPr/>
          <p:nvPr/>
        </p:nvGrpSpPr>
        <p:grpSpPr>
          <a:xfrm>
            <a:off x="198374" y="53551"/>
            <a:ext cx="11729770" cy="845870"/>
            <a:chOff x="-220851" y="789492"/>
            <a:chExt cx="5627182" cy="845870"/>
          </a:xfrm>
        </p:grpSpPr>
        <p:sp>
          <p:nvSpPr>
            <p:cNvPr id="12" name="Rounded Rectangle 11"/>
            <p:cNvSpPr/>
            <p:nvPr/>
          </p:nvSpPr>
          <p:spPr>
            <a:xfrm>
              <a:off x="-220851" y="789492"/>
              <a:ext cx="5627182" cy="84587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-138267" y="833330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r>
                <a:rPr lang="en-US" sz="3600" b="1" dirty="0"/>
                <a:t>TOTAL REVENUE FROM EACH SALES GROUP (YEARWISE)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9" y="1105516"/>
            <a:ext cx="5320597" cy="35603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916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2907" y="0"/>
            <a:ext cx="9965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TOTAL REVENUE FROM EACH SALES GROUP (YEARWISE)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439236" y="2678135"/>
            <a:ext cx="859808" cy="53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15403" y="2621100"/>
            <a:ext cx="132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WEB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98373" y="53551"/>
            <a:ext cx="11702475" cy="845870"/>
            <a:chOff x="-220851" y="789492"/>
            <a:chExt cx="5627182" cy="845870"/>
          </a:xfrm>
        </p:grpSpPr>
        <p:sp>
          <p:nvSpPr>
            <p:cNvPr id="11" name="Rounded Rectangle 10"/>
            <p:cNvSpPr/>
            <p:nvPr/>
          </p:nvSpPr>
          <p:spPr>
            <a:xfrm>
              <a:off x="-220851" y="789492"/>
              <a:ext cx="5627182" cy="84587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-138267" y="833330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r>
                <a:rPr lang="en-US" sz="3600" b="1" dirty="0"/>
                <a:t>TOTAL REVENUE FROM EACH SALES GROUP (YEARWISE)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21" y="1514711"/>
            <a:ext cx="5924164" cy="39642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579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298708"/>
              </p:ext>
            </p:extLst>
          </p:nvPr>
        </p:nvGraphicFramePr>
        <p:xfrm>
          <a:off x="7503885" y="856344"/>
          <a:ext cx="4325258" cy="5573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33563" y="1269242"/>
            <a:ext cx="9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68.09%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6643" y="2006221"/>
            <a:ext cx="109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0.851%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43248" y="2743200"/>
            <a:ext cx="95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2.546%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3248" y="3480179"/>
            <a:ext cx="99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6.517%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43248" y="4217158"/>
            <a:ext cx="80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2.36%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6643" y="4954137"/>
            <a:ext cx="95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4.334%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94978" y="5691116"/>
            <a:ext cx="84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15.3%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7" y="1180594"/>
            <a:ext cx="7170063" cy="4797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4" name="Group 13"/>
          <p:cNvGrpSpPr/>
          <p:nvPr/>
        </p:nvGrpSpPr>
        <p:grpSpPr>
          <a:xfrm>
            <a:off x="204717" y="164616"/>
            <a:ext cx="12125556" cy="1058470"/>
            <a:chOff x="-220851" y="789492"/>
            <a:chExt cx="5830622" cy="1058470"/>
          </a:xfrm>
        </p:grpSpPr>
        <p:sp>
          <p:nvSpPr>
            <p:cNvPr id="15" name="Rounded Rectangle 14"/>
            <p:cNvSpPr/>
            <p:nvPr/>
          </p:nvSpPr>
          <p:spPr>
            <a:xfrm>
              <a:off x="-220851" y="789492"/>
              <a:ext cx="5627182" cy="84587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65173" y="1084676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r>
                <a:rPr lang="en-US" sz="3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CONTRIBUTION TO REVENUE(CUSTOMER GROUP)</a:t>
              </a:r>
            </a:p>
            <a:p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04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119" y="136478"/>
            <a:ext cx="12442772" cy="1037230"/>
            <a:chOff x="-238622" y="857730"/>
            <a:chExt cx="5897843" cy="974698"/>
          </a:xfrm>
        </p:grpSpPr>
        <p:sp>
          <p:nvSpPr>
            <p:cNvPr id="5" name="Rounded Rectangle 4"/>
            <p:cNvSpPr/>
            <p:nvPr/>
          </p:nvSpPr>
          <p:spPr>
            <a:xfrm>
              <a:off x="-238622" y="857730"/>
              <a:ext cx="5678819" cy="84587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-238622" y="1098324"/>
              <a:ext cx="5897843" cy="734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r>
                <a:rPr lang="en-US" sz="36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TOTAL REVENUE FROM EACH CUSTOMER GROUP(YEARWISE)</a:t>
              </a:r>
              <a:endPara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3600" b="1" dirty="0"/>
            </a:p>
          </p:txBody>
        </p:sp>
      </p:grpSp>
      <p:sp>
        <p:nvSpPr>
          <p:cNvPr id="7" name="Right Arrow 6"/>
          <p:cNvSpPr/>
          <p:nvPr/>
        </p:nvSpPr>
        <p:spPr>
          <a:xfrm rot="10800000">
            <a:off x="6496335" y="1992574"/>
            <a:ext cx="723331" cy="46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296305" y="5500049"/>
            <a:ext cx="846161" cy="545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5326" y="1901419"/>
            <a:ext cx="294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COMMERCIAL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1188" y="5500050"/>
            <a:ext cx="236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STRATEGIC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8" y="1228697"/>
            <a:ext cx="5776717" cy="3865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35" y="3275461"/>
            <a:ext cx="5566293" cy="33913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116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76425" y="850541"/>
            <a:ext cx="3937522" cy="104649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74711" y="968992"/>
            <a:ext cx="383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KEY INSIGHTS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019869" y="2361063"/>
            <a:ext cx="9062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From EDA we found that the contribution of Ink and Core to the revenue over the time period(2016-19) is high (76.7% and 20.0% respectively) as compared to toner and other(3.29% and 0.004% respectively).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On comparing the revenue for Ink for four months() for every year</a:t>
            </a:r>
          </a:p>
          <a:p>
            <a:endParaRPr lang="en-US" dirty="0" smtClean="0"/>
          </a:p>
          <a:p>
            <a:r>
              <a:rPr lang="en-US" dirty="0" smtClean="0"/>
              <a:t>So we will forecast the revenue from these two 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245402" y="998806"/>
          <a:ext cx="8757919" cy="5449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50499" y="1322364"/>
            <a:ext cx="229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a variation in data with seasons?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82485" y="3225856"/>
            <a:ext cx="1744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data moving upwards or downwards?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9026" y="5387926"/>
            <a:ext cx="263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data effected by some sudden movements?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502855"/>
            <a:ext cx="2053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a boom or downfall in data in long term?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454545"/>
              </a:clrFrom>
              <a:clrTo>
                <a:srgbClr val="45454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" t="10355" r="5477" b="4137"/>
          <a:stretch/>
        </p:blipFill>
        <p:spPr>
          <a:xfrm>
            <a:off x="8665698" y="4726745"/>
            <a:ext cx="2489982" cy="1547446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9" name="Group 8"/>
          <p:cNvGrpSpPr/>
          <p:nvPr/>
        </p:nvGrpSpPr>
        <p:grpSpPr>
          <a:xfrm>
            <a:off x="6724356" y="397650"/>
            <a:ext cx="5656308" cy="1058470"/>
            <a:chOff x="-220851" y="789492"/>
            <a:chExt cx="5830622" cy="1058470"/>
          </a:xfrm>
        </p:grpSpPr>
        <p:sp>
          <p:nvSpPr>
            <p:cNvPr id="10" name="Rounded Rectangle 9"/>
            <p:cNvSpPr/>
            <p:nvPr/>
          </p:nvSpPr>
          <p:spPr>
            <a:xfrm>
              <a:off x="-220851" y="789492"/>
              <a:ext cx="5627182" cy="84587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65173" y="1084676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r>
                <a:rPr lang="en-US" sz="3600" dirty="0" smtClean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WHAT IS A TIME SERIES?</a:t>
              </a:r>
              <a:endParaRPr lang="en-US" sz="3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36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252236" y="1428138"/>
            <a:ext cx="440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Series </a:t>
            </a:r>
            <a:r>
              <a:rPr lang="en-US" dirty="0"/>
              <a:t>of values of a quantity obtained at successive </a:t>
            </a:r>
            <a:r>
              <a:rPr lang="en-US" dirty="0" smtClean="0"/>
              <a:t>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20616" y="182880"/>
            <a:ext cx="10939975" cy="1306451"/>
            <a:chOff x="419178" y="789492"/>
            <a:chExt cx="5695128" cy="845870"/>
          </a:xfrm>
        </p:grpSpPr>
        <p:sp>
          <p:nvSpPr>
            <p:cNvPr id="3" name="Rounded Rectangle 2"/>
            <p:cNvSpPr/>
            <p:nvPr/>
          </p:nvSpPr>
          <p:spPr>
            <a:xfrm>
              <a:off x="487124" y="789492"/>
              <a:ext cx="5627182" cy="84587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419178" y="789492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dirty="0" smtClean="0"/>
                <a:t>TIME SERIES ANALYSIS FOR FORECASTING GROWTH OR DEGROWTH</a:t>
              </a:r>
              <a:endParaRPr lang="en-US" sz="3800" kern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9" y="1873546"/>
            <a:ext cx="6294734" cy="4442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7891975" y="1873546"/>
            <a:ext cx="36716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data starts from April 2016 and ends at July 2019.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decline in revenue can be seen in the later months of 2019 but we want to be certain if it is just a seasonal effect or the revenue is really decreasing this year.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9482" y="186635"/>
            <a:ext cx="7469945" cy="1058470"/>
            <a:chOff x="-220851" y="789492"/>
            <a:chExt cx="5830622" cy="1058470"/>
          </a:xfrm>
        </p:grpSpPr>
        <p:sp>
          <p:nvSpPr>
            <p:cNvPr id="3" name="Rounded Rectangle 2"/>
            <p:cNvSpPr/>
            <p:nvPr/>
          </p:nvSpPr>
          <p:spPr>
            <a:xfrm>
              <a:off x="-220851" y="789492"/>
              <a:ext cx="5627182" cy="84587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65173" y="1084676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r>
                <a:rPr lang="en-US" sz="3600" dirty="0" smtClean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2019 DATA VS 2019 FORECASTS</a:t>
              </a:r>
              <a:endParaRPr lang="en-US" sz="3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3600" b="1" dirty="0"/>
            </a:p>
          </p:txBody>
        </p:sp>
      </p:grpSp>
      <p:graphicFrame>
        <p:nvGraphicFramePr>
          <p:cNvPr id="8" name="Diagram 7"/>
          <p:cNvGraphicFramePr/>
          <p:nvPr/>
        </p:nvGraphicFramePr>
        <p:xfrm>
          <a:off x="343878" y="1208228"/>
          <a:ext cx="1134168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24222" y="5725551"/>
            <a:ext cx="824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Absolute Percentage Error:-7%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43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94226" y="186635"/>
            <a:ext cx="7469945" cy="1058470"/>
            <a:chOff x="-220851" y="789492"/>
            <a:chExt cx="5830622" cy="1058470"/>
          </a:xfrm>
        </p:grpSpPr>
        <p:sp>
          <p:nvSpPr>
            <p:cNvPr id="4" name="Rounded Rectangle 3"/>
            <p:cNvSpPr/>
            <p:nvPr/>
          </p:nvSpPr>
          <p:spPr>
            <a:xfrm>
              <a:off x="-220851" y="789492"/>
              <a:ext cx="5627182" cy="84587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65173" y="1084676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r>
                <a:rPr lang="en-US" sz="3600" dirty="0" smtClean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TECHNIQUE USED</a:t>
              </a:r>
              <a:endParaRPr lang="en-US" sz="3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3600" b="1" dirty="0"/>
            </a:p>
          </p:txBody>
        </p:sp>
      </p:grpSp>
      <p:graphicFrame>
        <p:nvGraphicFramePr>
          <p:cNvPr id="8" name="Diagram 7"/>
          <p:cNvGraphicFramePr/>
          <p:nvPr/>
        </p:nvGraphicFramePr>
        <p:xfrm>
          <a:off x="365760" y="111748"/>
          <a:ext cx="10339754" cy="4327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93501" y="1427184"/>
            <a:ext cx="3305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When the data doesn’t have a clear pattern.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93501" y="2389547"/>
            <a:ext cx="36294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First order gives less weight to past observations and more weight to recent observations.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Second order deals with the trends in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Third order deals with the seasonality in data.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924" t="7960" r="2147" b="3841"/>
          <a:stretch/>
        </p:blipFill>
        <p:spPr>
          <a:xfrm>
            <a:off x="1294226" y="3643532"/>
            <a:ext cx="5813670" cy="2624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22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9482" y="186635"/>
            <a:ext cx="7469945" cy="1058470"/>
            <a:chOff x="-220851" y="789492"/>
            <a:chExt cx="5830622" cy="1058470"/>
          </a:xfrm>
        </p:grpSpPr>
        <p:sp>
          <p:nvSpPr>
            <p:cNvPr id="3" name="Rounded Rectangle 2"/>
            <p:cNvSpPr/>
            <p:nvPr/>
          </p:nvSpPr>
          <p:spPr>
            <a:xfrm>
              <a:off x="-220851" y="789492"/>
              <a:ext cx="5627182" cy="84587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65173" y="1084676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r>
                <a:rPr lang="en-US" sz="3600" dirty="0" smtClean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TOTAL REVENUE FORECASTS</a:t>
              </a:r>
              <a:endParaRPr lang="en-US" sz="3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3600" b="1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5" y="1431107"/>
            <a:ext cx="9935962" cy="46107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578" y="2043539"/>
            <a:ext cx="417834" cy="29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42483819"/>
              </p:ext>
            </p:extLst>
          </p:nvPr>
        </p:nvGraphicFramePr>
        <p:xfrm>
          <a:off x="600501" y="382136"/>
          <a:ext cx="11163869" cy="622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1119117" y="2673017"/>
            <a:ext cx="6509983" cy="832513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9117" y="2766107"/>
            <a:ext cx="350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OUR CHALLENGE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69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9482" y="186635"/>
            <a:ext cx="9478476" cy="1205437"/>
            <a:chOff x="-220851" y="789492"/>
            <a:chExt cx="7398369" cy="980743"/>
          </a:xfrm>
        </p:grpSpPr>
        <p:sp>
          <p:nvSpPr>
            <p:cNvPr id="3" name="Rounded Rectangle 2"/>
            <p:cNvSpPr/>
            <p:nvPr/>
          </p:nvSpPr>
          <p:spPr>
            <a:xfrm>
              <a:off x="-220851" y="789492"/>
              <a:ext cx="7398369" cy="84587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49993" y="1098336"/>
              <a:ext cx="6856681" cy="6718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dirty="0" smtClean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FORECASTS IN ALIGNMENT WITH PREVIOUS YEAR REVENUE</a:t>
              </a:r>
              <a:endParaRPr lang="en-US" sz="3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3600" b="1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762" y="2006268"/>
            <a:ext cx="8757196" cy="433994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35169" y="3098042"/>
            <a:ext cx="1153237" cy="102358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77166" y="3425167"/>
            <a:ext cx="12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067706" y="4176238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7633" y="590760"/>
            <a:ext cx="7608504" cy="845870"/>
            <a:chOff x="-45194" y="789492"/>
            <a:chExt cx="6008970" cy="845870"/>
          </a:xfrm>
        </p:grpSpPr>
        <p:sp>
          <p:nvSpPr>
            <p:cNvPr id="5" name="Rounded Rectangle 4"/>
            <p:cNvSpPr/>
            <p:nvPr/>
          </p:nvSpPr>
          <p:spPr>
            <a:xfrm>
              <a:off x="-45194" y="789492"/>
              <a:ext cx="5627182" cy="84587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419178" y="789492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dirty="0" smtClean="0"/>
                <a:t>OUR APPROACH </a:t>
              </a:r>
              <a:endParaRPr lang="en-US" sz="3800" kern="1200" dirty="0"/>
            </a:p>
          </p:txBody>
        </p:sp>
      </p:grp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69932993"/>
              </p:ext>
            </p:extLst>
          </p:nvPr>
        </p:nvGraphicFramePr>
        <p:xfrm>
          <a:off x="2032000" y="1787856"/>
          <a:ext cx="9514006" cy="4350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3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71781215"/>
              </p:ext>
            </p:extLst>
          </p:nvPr>
        </p:nvGraphicFramePr>
        <p:xfrm>
          <a:off x="2032000" y="1473958"/>
          <a:ext cx="8128000" cy="466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958576" y="208274"/>
            <a:ext cx="5627182" cy="845870"/>
            <a:chOff x="377886" y="748200"/>
            <a:chExt cx="5627182" cy="845870"/>
          </a:xfrm>
        </p:grpSpPr>
        <p:sp>
          <p:nvSpPr>
            <p:cNvPr id="4" name="Rounded Rectangle 3"/>
            <p:cNvSpPr/>
            <p:nvPr/>
          </p:nvSpPr>
          <p:spPr>
            <a:xfrm>
              <a:off x="377886" y="748200"/>
              <a:ext cx="5627182" cy="84587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419178" y="789492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dirty="0" smtClean="0"/>
                <a:t>DATA OVERVIEW</a:t>
              </a:r>
              <a:endParaRPr lang="en-US" sz="3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9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17915394"/>
              </p:ext>
            </p:extLst>
          </p:nvPr>
        </p:nvGraphicFramePr>
        <p:xfrm>
          <a:off x="996287" y="545909"/>
          <a:ext cx="10290412" cy="5745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2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299616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84427632"/>
              </p:ext>
            </p:extLst>
          </p:nvPr>
        </p:nvGraphicFramePr>
        <p:xfrm>
          <a:off x="7242627" y="893837"/>
          <a:ext cx="4281715" cy="5013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02286" y="1407886"/>
            <a:ext cx="1001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76.7%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6741" y="2635309"/>
            <a:ext cx="870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20.0%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66741" y="3754481"/>
            <a:ext cx="95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3.29%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741" y="4873654"/>
            <a:ext cx="943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0.004%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7" y="1407887"/>
            <a:ext cx="6346396" cy="37530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1" name="Group 10"/>
          <p:cNvGrpSpPr/>
          <p:nvPr/>
        </p:nvGrpSpPr>
        <p:grpSpPr>
          <a:xfrm>
            <a:off x="334491" y="256610"/>
            <a:ext cx="11962141" cy="845870"/>
            <a:chOff x="-45194" y="789492"/>
            <a:chExt cx="6008970" cy="845870"/>
          </a:xfrm>
        </p:grpSpPr>
        <p:sp>
          <p:nvSpPr>
            <p:cNvPr id="12" name="Rounded Rectangle 11"/>
            <p:cNvSpPr/>
            <p:nvPr/>
          </p:nvSpPr>
          <p:spPr>
            <a:xfrm>
              <a:off x="-45194" y="789492"/>
              <a:ext cx="5627182" cy="84587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19178" y="789492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r>
                <a:rPr lang="en-US" sz="3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CONTRIBUTION TO REVENUE(PRODUCT CATEGORY)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863161" y="52737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From EDA we found that the contribution of Ink and Core to the revenue over the time period(2016-19) is high (76.7% and 20.0% respectively) as compared to toner and other(3.29% and 0.004% respectively).</a:t>
            </a:r>
          </a:p>
        </p:txBody>
      </p:sp>
    </p:spTree>
    <p:extLst>
      <p:ext uri="{BB962C8B-B14F-4D97-AF65-F5344CB8AC3E}">
        <p14:creationId xmlns:p14="http://schemas.microsoft.com/office/powerpoint/2010/main" val="407408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02814" y="164221"/>
            <a:ext cx="11307815" cy="856712"/>
            <a:chOff x="-45194" y="789492"/>
            <a:chExt cx="5680281" cy="856712"/>
          </a:xfrm>
        </p:grpSpPr>
        <p:sp>
          <p:nvSpPr>
            <p:cNvPr id="11" name="Rounded Rectangle 10"/>
            <p:cNvSpPr/>
            <p:nvPr/>
          </p:nvSpPr>
          <p:spPr>
            <a:xfrm>
              <a:off x="-45194" y="789492"/>
              <a:ext cx="5627182" cy="84587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90489" y="882918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r>
                <a:rPr lang="en-US" sz="3600" b="1" dirty="0"/>
                <a:t>TOTAL REVENUE FROM EACH PRODUCT (YEARWISE)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6" y="1185677"/>
            <a:ext cx="5352901" cy="3582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17" y="3072006"/>
            <a:ext cx="5332170" cy="3568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Rectangle 14"/>
          <p:cNvSpPr/>
          <p:nvPr/>
        </p:nvSpPr>
        <p:spPr>
          <a:xfrm>
            <a:off x="361001" y="49238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 comparing the revenue for Ink for four months() for every </a:t>
            </a:r>
            <a:r>
              <a:rPr lang="en-US" dirty="0" smtClean="0"/>
              <a:t>year, we can see that there is a decrease in revenue from ink in 2019.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0800000">
            <a:off x="7928132" y="3156775"/>
            <a:ext cx="997503" cy="559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48717" y="3070003"/>
            <a:ext cx="204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TONER</a:t>
            </a:r>
            <a:endParaRPr lang="en-US" sz="36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2323" y="205225"/>
            <a:ext cx="9170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TOTAL REVENUE FROM EACH PRODUCT (YEARWISE)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3741" y="178438"/>
            <a:ext cx="11307815" cy="856712"/>
            <a:chOff x="-45194" y="789492"/>
            <a:chExt cx="5680281" cy="856712"/>
          </a:xfrm>
        </p:grpSpPr>
        <p:sp>
          <p:nvSpPr>
            <p:cNvPr id="10" name="Rounded Rectangle 9"/>
            <p:cNvSpPr/>
            <p:nvPr/>
          </p:nvSpPr>
          <p:spPr>
            <a:xfrm>
              <a:off x="-45194" y="789492"/>
              <a:ext cx="5627182" cy="84587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90489" y="882918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r>
                <a:rPr lang="en-US" sz="3600" b="1" dirty="0"/>
                <a:t>TOTAL REVENUE FROM EACH PRODUCT (YEARWISE)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98" y="1457009"/>
            <a:ext cx="6318983" cy="4228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30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" y="1088571"/>
            <a:ext cx="6718413" cy="4943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Diagram 4"/>
          <p:cNvGraphicFramePr/>
          <p:nvPr>
            <p:extLst/>
          </p:nvPr>
        </p:nvGraphicFramePr>
        <p:xfrm>
          <a:off x="7503885" y="856344"/>
          <a:ext cx="4325258" cy="5573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90968" y="1238170"/>
            <a:ext cx="8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0.78%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98971" y="1967912"/>
            <a:ext cx="80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53.6%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23944" y="2674479"/>
            <a:ext cx="653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0.0%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02172" y="3462630"/>
            <a:ext cx="82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0.02%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36857" y="4196393"/>
            <a:ext cx="95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0.003%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69943" y="4930152"/>
            <a:ext cx="907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9.29%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07513" y="5663915"/>
            <a:ext cx="88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36.36%</a:t>
            </a:r>
            <a:endParaRPr 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3897" y="124609"/>
            <a:ext cx="11387392" cy="845870"/>
            <a:chOff x="-138267" y="789492"/>
            <a:chExt cx="5720255" cy="845870"/>
          </a:xfrm>
        </p:grpSpPr>
        <p:sp>
          <p:nvSpPr>
            <p:cNvPr id="15" name="Rounded Rectangle 14"/>
            <p:cNvSpPr/>
            <p:nvPr/>
          </p:nvSpPr>
          <p:spPr>
            <a:xfrm>
              <a:off x="-45194" y="789492"/>
              <a:ext cx="5627182" cy="84587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-138267" y="833330"/>
              <a:ext cx="5544598" cy="763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algn="ctr"/>
              <a:r>
                <a:rPr lang="en-US" sz="3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CONTRIBUTION TO REVENUE(SALES GROUP)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1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740</TotalTime>
  <Words>683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Agency FB</vt:lpstr>
      <vt:lpstr>Arial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Vanshika Sharma</dc:creator>
  <cp:lastModifiedBy>Mradu Singh Kushwah</cp:lastModifiedBy>
  <cp:revision>57</cp:revision>
  <dcterms:created xsi:type="dcterms:W3CDTF">2019-07-31T10:54:50Z</dcterms:created>
  <dcterms:modified xsi:type="dcterms:W3CDTF">2019-08-02T12:29:52Z</dcterms:modified>
</cp:coreProperties>
</file>