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6994"/>
  </p:normalViewPr>
  <p:slideViewPr>
    <p:cSldViewPr snapToGrid="0" snapToObjects="1">
      <p:cViewPr varScale="1">
        <p:scale>
          <a:sx n="80" d="100"/>
          <a:sy n="8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A93D-3E3E-C04A-BD41-06F42229530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6B2C-6FEE-9549-9E75-8687EE0D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one)</a:t>
            </a:r>
          </a:p>
          <a:p>
            <a:r>
              <a:rPr lang="en-US" dirty="0"/>
              <a:t>#p = 0.059</a:t>
            </a:r>
          </a:p>
          <a:p>
            <a:r>
              <a:rPr lang="en-US" dirty="0"/>
              <a:t>#r = 0.217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two)</a:t>
            </a:r>
          </a:p>
          <a:p>
            <a:r>
              <a:rPr lang="en-US" dirty="0"/>
              <a:t>#p = 0.065</a:t>
            </a:r>
          </a:p>
          <a:p>
            <a:r>
              <a:rPr lang="en-US" dirty="0"/>
              <a:t>#r = 0.212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three)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0.318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four)</a:t>
            </a:r>
          </a:p>
          <a:p>
            <a:r>
              <a:rPr lang="en-US" dirty="0"/>
              <a:t>#p = 0.023</a:t>
            </a:r>
          </a:p>
          <a:p>
            <a:r>
              <a:rPr lang="en-US" dirty="0"/>
              <a:t>#r = 0.259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0.293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-0.400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-0.317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0.001</a:t>
            </a:r>
          </a:p>
          <a:p>
            <a:r>
              <a:rPr lang="en-US" dirty="0"/>
              <a:t>#r = -0.366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-0.325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0.003</a:t>
            </a:r>
          </a:p>
          <a:p>
            <a:r>
              <a:rPr lang="en-US" dirty="0"/>
              <a:t>#r = -0.336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/>
              <a:t>#p = 0.0549</a:t>
            </a:r>
          </a:p>
          <a:p>
            <a:r>
              <a:rPr lang="en-US" dirty="0"/>
              <a:t>#r = 0.22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/>
              <a:t>#p = 0.019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cs2) Situations</a:t>
            </a:r>
          </a:p>
          <a:p>
            <a:r>
              <a:rPr lang="en-US" dirty="0"/>
              <a:t>#p = 0.016</a:t>
            </a:r>
          </a:p>
          <a:p>
            <a:r>
              <a:rPr lang="en-US" dirty="0"/>
              <a:t>#r = -0.274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cs3) Topics</a:t>
            </a:r>
          </a:p>
          <a:p>
            <a:r>
              <a:rPr lang="en-US" dirty="0"/>
              <a:t>#p = 0.015</a:t>
            </a:r>
          </a:p>
          <a:p>
            <a:r>
              <a:rPr lang="en-US" dirty="0"/>
              <a:t>#r = -0.276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plot(total,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0.0081</a:t>
            </a:r>
          </a:p>
          <a:p>
            <a:r>
              <a:rPr lang="en-US" dirty="0"/>
              <a:t>#r = -0.307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0.0014</a:t>
            </a:r>
          </a:p>
          <a:p>
            <a:r>
              <a:rPr lang="en-US" dirty="0"/>
              <a:t>#r = -0.367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Speak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-0.297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Read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0.006</a:t>
            </a:r>
          </a:p>
          <a:p>
            <a:r>
              <a:rPr lang="en-US" dirty="0"/>
              <a:t>#r = -0.315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-0.291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0.013</a:t>
            </a:r>
          </a:p>
          <a:p>
            <a:r>
              <a:rPr lang="en-US" dirty="0"/>
              <a:t>#r = -0.289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Write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-0.326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Understand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ageexposedeng</a:t>
            </a:r>
            <a:r>
              <a:rPr lang="en-US" dirty="0"/>
              <a:t>)</a:t>
            </a:r>
          </a:p>
          <a:p>
            <a:r>
              <a:rPr lang="en-US" dirty="0"/>
              <a:t>#p = 0.010</a:t>
            </a:r>
          </a:p>
          <a:p>
            <a:r>
              <a:rPr lang="en-US" dirty="0"/>
              <a:t>#r = -0.294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ageexposedother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0.288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-0.398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#p &lt; .0001</a:t>
            </a:r>
          </a:p>
          <a:p>
            <a:r>
              <a:rPr lang="en-US" dirty="0"/>
              <a:t>#r = -0.441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ACB-5943-2043-9D6C-9AAE30A0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DB269-91F6-A340-9542-D37A6172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D010-6BA1-0145-A822-2A5EE8AA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19B2-439F-BE40-A18C-D0A9E77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328E-430D-4D49-945B-0C1F43A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EE7-3841-224F-A508-9F0B1FF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29362-BD29-F04F-BDBF-018062D0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593D-E39E-6C43-8F8B-3B7F63C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088-9F1F-464A-BD11-4FE03073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BF8-569D-094D-92F8-BFEE4C65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7DE75-AB65-A944-B54F-382494D1B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B4C8-D886-9341-B0AE-2A30CBF5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0B51-766F-2C4F-9E0B-30A875E4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4AB-8161-704C-895D-CEFE56C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C37F-2F9C-3742-99EC-522454DB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2009-E348-124F-9ADE-738E922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212-A7CF-5A4C-BF10-8ABD5EEC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3C9F-9E1D-B249-9CD8-CA24565F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23DA-547C-B947-9DCA-689387A9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0357-B52C-704C-A39B-9CDD1B9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508-0791-6D47-BF03-F9F9B7F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9B13-4BC6-FA47-9D1F-892B1AF6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C1E0-7641-7147-982F-CB471FD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3703-EB56-7A44-A831-6E8F79BB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02A4-8E5F-E54C-B580-F800BE2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A40D-632A-AD4A-840D-AEF18A6E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1903-6B2F-6144-904E-27F8A490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FF8A-527A-1444-B616-8D588AD0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4C82-AEB4-134D-A7AF-35500BE6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6016-6902-F243-A751-E75D24A5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BE4B-580D-5749-87B3-2CD1A91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D70-D91B-D649-B2B2-E35547A4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E5E1-543D-9549-B909-73C3402B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1034-A65D-F547-8530-A46D2797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1D28-2D8D-B84E-938C-6B5D7593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FCAB-3295-A646-B985-31F7AE81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DC67-8399-7845-8169-8B40711A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CF824-9C80-EE48-9D46-33B94FB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CBFFD-2C74-9F48-AB41-B9B4A9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B52-7811-074E-AE61-E38444AB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06BED-692D-3246-B0A0-E92396A4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77A6C-8FDE-3A4A-B837-FE91AF4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BBDB-135C-D943-8347-F3276E00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6AB85-455F-564F-AA38-3C8B60A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263C-2E4D-184A-9DFB-AAC927E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1715-3094-B447-BE12-2E34186E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A6A8-4D93-8440-AAF0-49A38D9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88FE-995D-A742-9530-A47C4391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5085-1811-BD42-81FC-514AC973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90D5-6074-D149-B34D-F5A4DEE7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B2FA-688E-8B49-B821-49D5803A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3D4A-3BF1-F340-A054-43F2996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901-804F-E94F-A908-0594693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7736F-C0D6-AF40-9D6A-DCE60C7D2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7307A-E60F-2643-ADE4-6479EABD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EB04-71EC-0E49-972B-5D61E98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44B3-E3C6-6040-A23A-59AFDDB6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D87D-98D7-DF4B-9220-39A2313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BA9D2-BD64-234E-A84F-6C86045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B59B-9441-834A-870F-011F3036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A159-E6AE-B742-BE52-352506B1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2463-8D01-6244-9FF1-15C3A496FB43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3DC1-79B3-7F4C-BB6B-BB5A3820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C257-6541-F147-A1E2-46A7B4E7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883-597F-4444-B4F7-AA7B032D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870E-748B-754F-9245-51D77D03D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10-12-2020</a:t>
            </a:r>
          </a:p>
        </p:txBody>
      </p:sp>
    </p:spTree>
    <p:extLst>
      <p:ext uri="{BB962C8B-B14F-4D97-AF65-F5344CB8AC3E}">
        <p14:creationId xmlns:p14="http://schemas.microsoft.com/office/powerpoint/2010/main" val="303222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Exposed to English and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Like* per 1000 Words (both English and Other)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and English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p=0.010</a:t>
            </a:r>
            <a:r>
              <a:rPr lang="en-US" dirty="0"/>
              <a:t>, r= -0.294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and Other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0.288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DB882A2-9184-FE4D-9EAC-0778AA9E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27" y="2951163"/>
            <a:ext cx="5003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 of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Like #1, #3, #4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-0.398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2D05F3F-589F-1446-85C9-8E9AB94E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752" y="2339072"/>
            <a:ext cx="6399463" cy="42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Exposure of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Like #1, #3, #4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p&lt;.0001</a:t>
            </a:r>
            <a:r>
              <a:rPr lang="en-US" dirty="0"/>
              <a:t>, r= -0.441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34E80DD-DA57-A84A-8315-1432B999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74" y="2067760"/>
            <a:ext cx="6585284" cy="4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Time Speaking English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#1, #3, #4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p=0.07</a:t>
            </a:r>
            <a:r>
              <a:rPr lang="en-US" dirty="0"/>
              <a:t>, r=0.207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p=.01</a:t>
            </a:r>
            <a:r>
              <a:rPr lang="en-US" dirty="0"/>
              <a:t>, r=0.293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32B6770-D07E-7F4E-8413-03559C09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04" y="2110958"/>
            <a:ext cx="6628613" cy="40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Time Speaking Other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9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 -0.317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</a:t>
            </a:r>
            <a:r>
              <a:rPr lang="en-US" dirty="0"/>
              <a:t>, r= -0.366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6F0E0-6C82-6F46-A6E8-BCBAEA141D45}"/>
              </a:ext>
            </a:extLst>
          </p:cNvPr>
          <p:cNvSpPr txBox="1">
            <a:spLocks/>
          </p:cNvSpPr>
          <p:nvPr/>
        </p:nvSpPr>
        <p:spPr>
          <a:xfrm>
            <a:off x="5273842" y="1825625"/>
            <a:ext cx="3797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Like #3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Like #4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p=0.003</a:t>
            </a:r>
            <a:r>
              <a:rPr lang="en-US" dirty="0"/>
              <a:t>, r= -0.336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English Only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9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#1, #3, #4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p=0.0549</a:t>
            </a:r>
            <a:r>
              <a:rPr lang="en-US" dirty="0"/>
              <a:t>, r=0.22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p=0.019</a:t>
            </a:r>
            <a:r>
              <a:rPr lang="en-US" dirty="0"/>
              <a:t>, r=0.267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407886D-BDB0-AC43-9894-46FBA919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04" y="1986338"/>
            <a:ext cx="6657413" cy="4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98BD-DDE9-3A43-9D80-37D4D9D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Codeswitching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42C1-4A8B-3B43-BAE8-8EAA3AD5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#2 and CS #2 (Situations)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p=0.016</a:t>
            </a:r>
            <a:r>
              <a:rPr lang="en-US" dirty="0"/>
              <a:t>, r= -0.274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 and CS #3 (Topics)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p=0.015</a:t>
            </a:r>
            <a:r>
              <a:rPr lang="en-US" dirty="0"/>
              <a:t>, r= -0.276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English Words Spoken 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r=0.324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p=0.059, r=0.217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p=0.065, r=0.212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r=0.318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p=0.023</a:t>
            </a:r>
            <a:r>
              <a:rPr lang="en-US" dirty="0"/>
              <a:t>, r=0.259</a:t>
            </a:r>
          </a:p>
        </p:txBody>
      </p:sp>
    </p:spTree>
    <p:extLst>
      <p:ext uri="{BB962C8B-B14F-4D97-AF65-F5344CB8AC3E}">
        <p14:creationId xmlns:p14="http://schemas.microsoft.com/office/powerpoint/2010/main" val="408121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49D9720-178F-374A-A236-612EC27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37" y="0"/>
            <a:ext cx="8388272" cy="5999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6AC01-9D7E-774E-A027-BD241279F4D2}"/>
              </a:ext>
            </a:extLst>
          </p:cNvPr>
          <p:cNvSpPr txBox="1"/>
          <p:nvPr/>
        </p:nvSpPr>
        <p:spPr>
          <a:xfrm>
            <a:off x="5344031" y="6272462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9B352-64A9-8D4A-B9B0-0BE1A762F0E7}"/>
              </a:ext>
            </a:extLst>
          </p:cNvPr>
          <p:cNvSpPr txBox="1"/>
          <p:nvPr/>
        </p:nvSpPr>
        <p:spPr>
          <a:xfrm rot="16200000">
            <a:off x="-80211" y="2999873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Like* Per 1000 Words</a:t>
            </a:r>
          </a:p>
        </p:txBody>
      </p:sp>
    </p:spTree>
    <p:extLst>
      <p:ext uri="{BB962C8B-B14F-4D97-AF65-F5344CB8AC3E}">
        <p14:creationId xmlns:p14="http://schemas.microsoft.com/office/powerpoint/2010/main" val="394637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Other Read, Speak, Write,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Speak and Understand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p=0.008</a:t>
            </a:r>
            <a:r>
              <a:rPr lang="en-US" dirty="0"/>
              <a:t>, r= -0.307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p=0.0014</a:t>
            </a:r>
            <a:r>
              <a:rPr lang="en-US" dirty="0"/>
              <a:t>, r= -0.367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F92D090-D778-7445-9CA9-CCF7B792A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23" y="-211723"/>
            <a:ext cx="10304128" cy="66526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2A5D5-EEC5-E243-8E01-8E5128107B20}"/>
              </a:ext>
            </a:extLst>
          </p:cNvPr>
          <p:cNvSpPr txBox="1"/>
          <p:nvPr/>
        </p:nvSpPr>
        <p:spPr>
          <a:xfrm>
            <a:off x="5344031" y="6272462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18A5D-6EAE-E14E-B253-FD35B1D3C054}"/>
              </a:ext>
            </a:extLst>
          </p:cNvPr>
          <p:cNvSpPr txBox="1"/>
          <p:nvPr/>
        </p:nvSpPr>
        <p:spPr>
          <a:xfrm rot="16200000">
            <a:off x="-418197" y="2929925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Reading Proficiency</a:t>
            </a:r>
          </a:p>
        </p:txBody>
      </p:sp>
    </p:spTree>
    <p:extLst>
      <p:ext uri="{BB962C8B-B14F-4D97-AF65-F5344CB8AC3E}">
        <p14:creationId xmlns:p14="http://schemas.microsoft.com/office/powerpoint/2010/main" val="362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Other Speak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</a:t>
            </a:r>
            <a:r>
              <a:rPr lang="en-US" dirty="0"/>
              <a:t>, r= -0.297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4C06E2B-F3F6-2C4A-BFE8-F664723D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37" y="1257634"/>
            <a:ext cx="631676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Other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#1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p=0.006</a:t>
            </a:r>
            <a:r>
              <a:rPr lang="en-US" dirty="0"/>
              <a:t>, r= -0.315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-0.291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Like #4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p=0.013</a:t>
            </a:r>
            <a:r>
              <a:rPr lang="en-US" dirty="0"/>
              <a:t>, r= -0.289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5BEAFCD-C66C-3342-8CE8-E153DEC1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11" y="2724819"/>
            <a:ext cx="5003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Other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#1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Like #4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083A9EC-1599-4545-AF65-E1971A5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65" y="2987675"/>
            <a:ext cx="5143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Other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#1, #3, #4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#2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5F8990E-88B3-9D46-BDFB-539A4B2D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21" y="1457683"/>
            <a:ext cx="6521783" cy="47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1212</Words>
  <Application>Microsoft Macintosh PowerPoint</Application>
  <PresentationFormat>Widescreen</PresentationFormat>
  <Paragraphs>278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Like* Data</vt:lpstr>
      <vt:lpstr>Total English Words Spoken vs</vt:lpstr>
      <vt:lpstr>PowerPoint Presentation</vt:lpstr>
      <vt:lpstr>SR Other Read, Speak, Write, Understand</vt:lpstr>
      <vt:lpstr>PowerPoint Presentation</vt:lpstr>
      <vt:lpstr>SR Other Speak</vt:lpstr>
      <vt:lpstr>SR Other Read</vt:lpstr>
      <vt:lpstr>SR Other Write</vt:lpstr>
      <vt:lpstr>SR Other Understand</vt:lpstr>
      <vt:lpstr>Age Exposed to English and Other</vt:lpstr>
      <vt:lpstr>Current Use of Other</vt:lpstr>
      <vt:lpstr>Current Exposure of Other</vt:lpstr>
      <vt:lpstr>SR Time Speaking English to Friends</vt:lpstr>
      <vt:lpstr>SR Time Speaking Other to Friends</vt:lpstr>
      <vt:lpstr>Number of English Only Files </vt:lpstr>
      <vt:lpstr>SR Codeswitching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Data</dc:title>
  <dc:creator>Michelle Bruni</dc:creator>
  <cp:lastModifiedBy>Michelle Bruni</cp:lastModifiedBy>
  <cp:revision>5</cp:revision>
  <dcterms:created xsi:type="dcterms:W3CDTF">2020-10-09T19:16:02Z</dcterms:created>
  <dcterms:modified xsi:type="dcterms:W3CDTF">2020-10-12T16:05:48Z</dcterms:modified>
</cp:coreProperties>
</file>