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343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Number of Partners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partner!$E$2:$E$4</c:f>
              <c:strCache>
                <c:ptCount val="3"/>
                <c:pt idx="0">
                  <c:v>Alone</c:v>
                </c:pt>
                <c:pt idx="1">
                  <c:v>One Partner</c:v>
                </c:pt>
                <c:pt idx="2">
                  <c:v>Multiple Partners</c:v>
                </c:pt>
              </c:strCache>
            </c:strRef>
          </c:cat>
          <c:val>
            <c:numRef>
              <c:f>partner!$F$2:$F$4</c:f>
              <c:numCache>
                <c:formatCode>General</c:formatCode>
                <c:ptCount val="3"/>
                <c:pt idx="0">
                  <c:v>77</c:v>
                </c:pt>
                <c:pt idx="1">
                  <c:v>2291</c:v>
                </c:pt>
                <c:pt idx="2">
                  <c:v>1529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EE-854B-AC9D-558DB77CC8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4328431"/>
        <c:axId val="1644232351"/>
      </c:barChart>
      <c:catAx>
        <c:axId val="163432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32351"/>
        <c:crosses val="autoZero"/>
        <c:auto val="1"/>
        <c:lblAlgn val="ctr"/>
        <c:lblOffset val="100"/>
        <c:noMultiLvlLbl val="0"/>
      </c:catAx>
      <c:valAx>
        <c:axId val="164423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2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Gender of Partner(s)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gender!$F$156:$F$159</c:f>
              <c:strCache>
                <c:ptCount val="4"/>
                <c:pt idx="0">
                  <c:v>Alone</c:v>
                </c:pt>
                <c:pt idx="1">
                  <c:v>Male</c:v>
                </c:pt>
                <c:pt idx="2">
                  <c:v>Female</c:v>
                </c:pt>
                <c:pt idx="3">
                  <c:v>Both</c:v>
                </c:pt>
              </c:strCache>
            </c:strRef>
          </c:cat>
          <c:val>
            <c:numRef>
              <c:f>gender!$G$156:$G$159</c:f>
              <c:numCache>
                <c:formatCode>General</c:formatCode>
                <c:ptCount val="4"/>
                <c:pt idx="0">
                  <c:v>77</c:v>
                </c:pt>
                <c:pt idx="1">
                  <c:v>1001</c:v>
                </c:pt>
                <c:pt idx="2">
                  <c:v>2310</c:v>
                </c:pt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C-EC43-AE6E-F04437737B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8522175"/>
        <c:axId val="1638293071"/>
      </c:barChart>
      <c:catAx>
        <c:axId val="163852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293071"/>
        <c:crosses val="autoZero"/>
        <c:auto val="1"/>
        <c:lblAlgn val="ctr"/>
        <c:lblOffset val="100"/>
        <c:noMultiLvlLbl val="0"/>
      </c:catAx>
      <c:valAx>
        <c:axId val="16382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52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1EDA2-A7D4-C949-A21E-CB1699A15546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CDED-1666-E943-935D-DB56F7C85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</a:t>
            </a:r>
          </a:p>
          <a:p>
            <a:r>
              <a:rPr lang="en-US" dirty="0"/>
              <a:t>2291</a:t>
            </a:r>
          </a:p>
          <a:p>
            <a:r>
              <a:rPr lang="en-US" dirty="0"/>
              <a:t>1529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ECDED-1666-E943-935D-DB56F7C85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53AC-41C2-0A42-8495-452A960E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2FCE1-121A-CF4C-A118-8D18EE67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8280-AF4D-2B4C-B5B2-BB3BE647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9B41-14DB-C544-BEC2-94901818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2543-DEC0-9049-ADE7-1673790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BDA6-8265-524B-BB32-14D5E809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7F30-771A-B54F-B9DC-E3B8E645B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A1A2-E94C-8640-A203-98275843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0912-91C8-0F4F-964F-66DDCE50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34A4-3661-D74B-94C2-ECBC6ED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8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A162C-F08D-BA44-9C12-EF934CA5D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7704D-7F72-A248-8149-2051B2D9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E607-92C8-EB4F-AC65-F479E78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18F2-4913-1C4E-9A44-FAA1D645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5125-76AA-C24F-AAC3-BB43D1B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970-DDC9-7041-A0D4-B28C9F74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F94-E86A-BF4B-A672-0B40932C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A3BA-93BA-AB4F-AE15-57603F94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4088-79F3-C54B-8CD1-DE0BD803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5DE1-1A29-C04D-93C8-9A3743F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86E5-8D4E-DA45-9824-E61F13B7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2F9FE-FB02-F245-8234-035C3B8D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B525-9154-9444-A48E-B506AF53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367-1DD3-F749-BFE5-94C26CE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8177-A528-2D4A-A5E9-062CE8EE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B1C7-5CF5-8446-94E3-B7ECD25B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243E-8368-8A44-8452-72B72A9A9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C97F-EAE7-AC4B-8957-A606469F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B953B-41EB-B04D-8EFC-AA842161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FB9F-B98E-D746-BC35-A412C028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685CC-7011-0749-A66B-B8AF332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20CF-D37D-364D-9EF9-6DB75495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1D0B-E373-F147-9033-B4F22C29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08053-BD03-0D42-BF13-5FD24BDB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33104-1EBD-954F-918A-8B2781154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310B4-8816-0842-85F6-22A02B5D2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32DC1-3488-7A41-A8B1-65FC4CB4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06640-5D76-3049-A46C-E4DC5466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96223-0F2A-D043-9364-6ECE8FC2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3751-EC1C-6145-8BE1-F161E0C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77DF9-62F3-ED45-90A7-BF1701DF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6494E-C2B4-0B4E-A3B6-722190F8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4DB7-FF04-6F45-9C3F-B384E4C5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2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6F5D3-795A-3049-95E7-9E01368D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1FC43-A70B-B347-8183-EAD01912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6E433-D38B-E64D-954A-7554D9F7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7B2-D1F8-C045-B683-746344E6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30B8-E869-9E4E-A27C-1EA0FE4D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A140B-3E4D-8B4B-A70A-F6C21C2C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646DD-355D-F84A-97E8-84C43D50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DA74-388F-D24B-9A01-DFF799CE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1405-F69C-0C40-95AE-8DBAD3B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0B02-477B-7444-B9D3-3A20B49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F3504-E339-3D48-A37B-90607A316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BF511-1742-BB45-9B93-C1EC3A23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D567-1152-F944-B106-CF41D437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3A843-F9DA-3345-B5FC-BB95596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66B7C-EE93-8342-8048-9BECE4A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79CFE-CB23-5C49-8513-FEDE43B3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98B0-C08A-E840-A4FC-0475974E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8F46-253C-F648-8EF4-A8F8D0A7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082D-BFC5-1540-B6AA-04BD9D186E04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4023-11B7-1C47-B209-5D0592FC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3DE5-2B21-B742-9C35-90048652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38BF-904A-1C43-B0AA-D2E36CF7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76CF-5898-704D-87BC-3AE5C8CB9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Partner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9A43F-398F-6F42-B64D-6158EFE1C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7, 2020</a:t>
            </a:r>
          </a:p>
        </p:txBody>
      </p:sp>
    </p:spTree>
    <p:extLst>
      <p:ext uri="{BB962C8B-B14F-4D97-AF65-F5344CB8AC3E}">
        <p14:creationId xmlns:p14="http://schemas.microsoft.com/office/powerpoint/2010/main" val="37323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C420-9475-0D44-96BF-FB23083C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4214-AB6D-904C-AE90-5E45AE20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partners and/or the gender of the partner(s) predict use of like*?</a:t>
            </a:r>
          </a:p>
          <a:p>
            <a:r>
              <a:rPr lang="en-US" dirty="0"/>
              <a:t>Data set includes total uses of like* per participant (not files)</a:t>
            </a:r>
          </a:p>
        </p:txBody>
      </p:sp>
    </p:spTree>
    <p:extLst>
      <p:ext uri="{BB962C8B-B14F-4D97-AF65-F5344CB8AC3E}">
        <p14:creationId xmlns:p14="http://schemas.microsoft.com/office/powerpoint/2010/main" val="16056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E658E-CB6D-0745-BF3C-0AB6D8A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ANOVA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808F5BD-B978-E046-B080-9F5C446F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" r="2" b="1117"/>
          <a:stretch/>
        </p:blipFill>
        <p:spPr>
          <a:xfrm>
            <a:off x="1489819" y="1690688"/>
            <a:ext cx="9209314" cy="47585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601D4D-A30A-AB4F-9172-4C704B9B3D83}"/>
              </a:ext>
            </a:extLst>
          </p:cNvPr>
          <p:cNvSpPr/>
          <p:nvPr/>
        </p:nvSpPr>
        <p:spPr>
          <a:xfrm>
            <a:off x="1730829" y="3984171"/>
            <a:ext cx="8675914" cy="642258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8FA3A-51BB-0240-BF5E-7453A8510EF5}"/>
              </a:ext>
            </a:extLst>
          </p:cNvPr>
          <p:cNvSpPr txBox="1"/>
          <p:nvPr/>
        </p:nvSpPr>
        <p:spPr>
          <a:xfrm>
            <a:off x="10497712" y="39841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F3931-A4A5-9D4E-B256-35BFEB85AFC7}"/>
              </a:ext>
            </a:extLst>
          </p:cNvPr>
          <p:cNvSpPr txBox="1"/>
          <p:nvPr/>
        </p:nvSpPr>
        <p:spPr>
          <a:xfrm>
            <a:off x="10497712" y="4353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1403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2A0-64C6-A04B-A696-73515C8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hoc comparisons – Number of Partners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2690C50-A434-A741-B316-EF2CCE5D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00" y="2060802"/>
            <a:ext cx="8309000" cy="43073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44EE34-DAC5-9E41-80AA-4856F0A8E9A7}"/>
              </a:ext>
            </a:extLst>
          </p:cNvPr>
          <p:cNvSpPr/>
          <p:nvPr/>
        </p:nvSpPr>
        <p:spPr>
          <a:xfrm>
            <a:off x="3189944" y="3636386"/>
            <a:ext cx="5268256" cy="609227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6DC11-4F61-C44B-8DD4-9E1535CABA85}"/>
              </a:ext>
            </a:extLst>
          </p:cNvPr>
          <p:cNvSpPr/>
          <p:nvPr/>
        </p:nvSpPr>
        <p:spPr>
          <a:xfrm>
            <a:off x="3189944" y="4327403"/>
            <a:ext cx="5268256" cy="576648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F2D48-B2FA-1B4A-9D6E-F75F41A6BCF0}"/>
              </a:ext>
            </a:extLst>
          </p:cNvPr>
          <p:cNvSpPr txBox="1"/>
          <p:nvPr/>
        </p:nvSpPr>
        <p:spPr>
          <a:xfrm>
            <a:off x="359229" y="3124200"/>
            <a:ext cx="2147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alone</a:t>
            </a:r>
          </a:p>
          <a:p>
            <a:r>
              <a:rPr lang="en-US" dirty="0"/>
              <a:t>2 = one partner</a:t>
            </a:r>
          </a:p>
          <a:p>
            <a:r>
              <a:rPr lang="en-US" dirty="0"/>
              <a:t>3 = multiple partners</a:t>
            </a:r>
          </a:p>
        </p:txBody>
      </p:sp>
    </p:spTree>
    <p:extLst>
      <p:ext uri="{BB962C8B-B14F-4D97-AF65-F5344CB8AC3E}">
        <p14:creationId xmlns:p14="http://schemas.microsoft.com/office/powerpoint/2010/main" val="30101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F13E32-AB47-894D-8D6D-6B93FAE5F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54036"/>
              </p:ext>
            </p:extLst>
          </p:nvPr>
        </p:nvGraphicFramePr>
        <p:xfrm>
          <a:off x="1793630" y="685799"/>
          <a:ext cx="8065477" cy="533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09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2A0-64C6-A04B-A696-73515C8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hoc comparisons – Gender of Partners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F2D48-B2FA-1B4A-9D6E-F75F41A6BCF0}"/>
              </a:ext>
            </a:extLst>
          </p:cNvPr>
          <p:cNvSpPr txBox="1"/>
          <p:nvPr/>
        </p:nvSpPr>
        <p:spPr>
          <a:xfrm>
            <a:off x="417844" y="3207215"/>
            <a:ext cx="1481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no gender</a:t>
            </a:r>
          </a:p>
          <a:p>
            <a:r>
              <a:rPr lang="en-US" dirty="0"/>
              <a:t>2 = male</a:t>
            </a:r>
          </a:p>
          <a:p>
            <a:r>
              <a:rPr lang="en-US" dirty="0"/>
              <a:t>3 = female</a:t>
            </a:r>
          </a:p>
          <a:p>
            <a:r>
              <a:rPr lang="en-US" dirty="0"/>
              <a:t>4 = both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BC809DC-35DE-4A40-AA25-EBCD53C7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35" y="1485287"/>
            <a:ext cx="7124281" cy="52102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D6DC11-4F61-C44B-8DD4-9E1535CABA85}"/>
              </a:ext>
            </a:extLst>
          </p:cNvPr>
          <p:cNvSpPr/>
          <p:nvPr/>
        </p:nvSpPr>
        <p:spPr>
          <a:xfrm>
            <a:off x="4556914" y="3124200"/>
            <a:ext cx="4563640" cy="205154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8C4C8-EA15-2147-82B8-B825F7DC85D8}"/>
              </a:ext>
            </a:extLst>
          </p:cNvPr>
          <p:cNvSpPr/>
          <p:nvPr/>
        </p:nvSpPr>
        <p:spPr>
          <a:xfrm>
            <a:off x="4556914" y="3914588"/>
            <a:ext cx="4563640" cy="205154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82358-9639-0442-BA72-4550778BB6DD}"/>
              </a:ext>
            </a:extLst>
          </p:cNvPr>
          <p:cNvSpPr/>
          <p:nvPr/>
        </p:nvSpPr>
        <p:spPr>
          <a:xfrm>
            <a:off x="4556914" y="4412120"/>
            <a:ext cx="4563640" cy="827784"/>
          </a:xfrm>
          <a:prstGeom prst="rect">
            <a:avLst/>
          </a:prstGeom>
          <a:solidFill>
            <a:schemeClr val="accent4">
              <a:lumMod val="60000"/>
              <a:lumOff val="40000"/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51ECE7-1F62-D54C-93D7-17BD46CE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183264"/>
              </p:ext>
            </p:extLst>
          </p:nvPr>
        </p:nvGraphicFramePr>
        <p:xfrm>
          <a:off x="1706990" y="416534"/>
          <a:ext cx="9380110" cy="62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444AC8F5-9062-D64D-9DAD-6040F3251873}"/>
              </a:ext>
            </a:extLst>
          </p:cNvPr>
          <p:cNvSpPr/>
          <p:nvPr/>
        </p:nvSpPr>
        <p:spPr>
          <a:xfrm rot="5400000">
            <a:off x="7449053" y="1305430"/>
            <a:ext cx="328613" cy="451860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085CB-7A7D-0E4E-BF18-D3C02BB85370}"/>
              </a:ext>
            </a:extLst>
          </p:cNvPr>
          <p:cNvSpPr txBox="1"/>
          <p:nvPr/>
        </p:nvSpPr>
        <p:spPr>
          <a:xfrm>
            <a:off x="5643563" y="303109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N.S.</a:t>
            </a:r>
          </a:p>
        </p:txBody>
      </p:sp>
    </p:spTree>
    <p:extLst>
      <p:ext uri="{BB962C8B-B14F-4D97-AF65-F5344CB8AC3E}">
        <p14:creationId xmlns:p14="http://schemas.microsoft.com/office/powerpoint/2010/main" val="7767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Like* Partner Data</vt:lpstr>
      <vt:lpstr>PowerPoint Presentation</vt:lpstr>
      <vt:lpstr>ANOVA</vt:lpstr>
      <vt:lpstr>Post hoc comparisons – Number of Partners</vt:lpstr>
      <vt:lpstr>PowerPoint Presentation</vt:lpstr>
      <vt:lpstr>Post hoc comparisons – Gender of Partners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Partner Data</dc:title>
  <dc:creator>Michelle Bruni</dc:creator>
  <cp:lastModifiedBy>Michelle Bruni</cp:lastModifiedBy>
  <cp:revision>3</cp:revision>
  <dcterms:created xsi:type="dcterms:W3CDTF">2020-11-07T20:06:40Z</dcterms:created>
  <dcterms:modified xsi:type="dcterms:W3CDTF">2020-11-07T20:29:33Z</dcterms:modified>
</cp:coreProperties>
</file>