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hellebruni\Documents\EAR\Dysfluency%20Project\like_st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hellebruni\Documents\EAR\Dysfluency%20Project\like_st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like_st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hellebruni\Documents\EAR\Dysfluency%20Project\like_st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Total Instances of Like Per Participant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'participant total'!$B$2:$B$71</c:f>
              <c:numCache>
                <c:formatCode>General</c:formatCode>
                <c:ptCount val="7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11</c:v>
                </c:pt>
                <c:pt idx="9">
                  <c:v>13</c:v>
                </c:pt>
                <c:pt idx="10">
                  <c:v>14</c:v>
                </c:pt>
                <c:pt idx="11">
                  <c:v>14</c:v>
                </c:pt>
                <c:pt idx="12">
                  <c:v>21</c:v>
                </c:pt>
                <c:pt idx="13">
                  <c:v>21</c:v>
                </c:pt>
                <c:pt idx="14">
                  <c:v>23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29</c:v>
                </c:pt>
                <c:pt idx="22">
                  <c:v>30</c:v>
                </c:pt>
                <c:pt idx="23">
                  <c:v>32</c:v>
                </c:pt>
                <c:pt idx="24">
                  <c:v>33</c:v>
                </c:pt>
                <c:pt idx="25">
                  <c:v>33</c:v>
                </c:pt>
                <c:pt idx="26">
                  <c:v>34</c:v>
                </c:pt>
                <c:pt idx="27">
                  <c:v>34</c:v>
                </c:pt>
                <c:pt idx="28">
                  <c:v>35</c:v>
                </c:pt>
                <c:pt idx="29">
                  <c:v>35</c:v>
                </c:pt>
                <c:pt idx="30">
                  <c:v>36</c:v>
                </c:pt>
                <c:pt idx="31">
                  <c:v>36</c:v>
                </c:pt>
                <c:pt idx="32">
                  <c:v>38</c:v>
                </c:pt>
                <c:pt idx="33">
                  <c:v>40</c:v>
                </c:pt>
                <c:pt idx="34">
                  <c:v>42</c:v>
                </c:pt>
                <c:pt idx="35">
                  <c:v>43</c:v>
                </c:pt>
                <c:pt idx="36">
                  <c:v>44</c:v>
                </c:pt>
                <c:pt idx="37">
                  <c:v>44</c:v>
                </c:pt>
                <c:pt idx="38">
                  <c:v>44</c:v>
                </c:pt>
                <c:pt idx="39">
                  <c:v>47</c:v>
                </c:pt>
                <c:pt idx="40">
                  <c:v>47</c:v>
                </c:pt>
                <c:pt idx="41">
                  <c:v>50</c:v>
                </c:pt>
                <c:pt idx="42">
                  <c:v>50</c:v>
                </c:pt>
                <c:pt idx="43">
                  <c:v>51</c:v>
                </c:pt>
                <c:pt idx="44">
                  <c:v>53</c:v>
                </c:pt>
                <c:pt idx="45">
                  <c:v>54</c:v>
                </c:pt>
                <c:pt idx="46">
                  <c:v>57</c:v>
                </c:pt>
                <c:pt idx="47">
                  <c:v>57</c:v>
                </c:pt>
                <c:pt idx="48">
                  <c:v>59</c:v>
                </c:pt>
                <c:pt idx="49">
                  <c:v>62</c:v>
                </c:pt>
                <c:pt idx="50">
                  <c:v>63</c:v>
                </c:pt>
                <c:pt idx="51">
                  <c:v>65</c:v>
                </c:pt>
                <c:pt idx="52">
                  <c:v>66</c:v>
                </c:pt>
                <c:pt idx="53">
                  <c:v>73</c:v>
                </c:pt>
                <c:pt idx="54">
                  <c:v>76</c:v>
                </c:pt>
                <c:pt idx="55">
                  <c:v>78</c:v>
                </c:pt>
                <c:pt idx="56">
                  <c:v>87</c:v>
                </c:pt>
                <c:pt idx="57">
                  <c:v>88</c:v>
                </c:pt>
                <c:pt idx="58">
                  <c:v>91</c:v>
                </c:pt>
                <c:pt idx="59">
                  <c:v>97</c:v>
                </c:pt>
                <c:pt idx="60">
                  <c:v>106</c:v>
                </c:pt>
                <c:pt idx="61">
                  <c:v>115</c:v>
                </c:pt>
                <c:pt idx="62">
                  <c:v>119</c:v>
                </c:pt>
                <c:pt idx="63">
                  <c:v>125</c:v>
                </c:pt>
                <c:pt idx="64">
                  <c:v>131</c:v>
                </c:pt>
                <c:pt idx="65">
                  <c:v>134</c:v>
                </c:pt>
                <c:pt idx="66">
                  <c:v>144</c:v>
                </c:pt>
                <c:pt idx="67">
                  <c:v>155</c:v>
                </c:pt>
                <c:pt idx="68">
                  <c:v>162</c:v>
                </c:pt>
                <c:pt idx="69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F-BE4A-BEB1-AC3AAD076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0318735"/>
        <c:axId val="1015352383"/>
      </c:barChart>
      <c:catAx>
        <c:axId val="10503187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352383"/>
        <c:crosses val="autoZero"/>
        <c:auto val="1"/>
        <c:lblAlgn val="ctr"/>
        <c:lblOffset val="100"/>
        <c:noMultiLvlLbl val="0"/>
      </c:catAx>
      <c:valAx>
        <c:axId val="101535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31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Type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B00-6E4F-9149-973710F46C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00-6E4F-9149-973710F46C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B00-6E4F-9149-973710F46C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'type total'!$B$1:$G$1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Blank</c:v>
                </c:pt>
              </c:strCache>
            </c:strRef>
          </c:cat>
          <c:val>
            <c:numRef>
              <c:f>'type total'!$B$2:$E$2</c:f>
              <c:numCache>
                <c:formatCode>General</c:formatCode>
                <c:ptCount val="4"/>
                <c:pt idx="0">
                  <c:v>874</c:v>
                </c:pt>
                <c:pt idx="1">
                  <c:v>199</c:v>
                </c:pt>
                <c:pt idx="2">
                  <c:v>1189</c:v>
                </c:pt>
                <c:pt idx="3">
                  <c:v>1474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2-3641-8A61-331331A4A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5747935"/>
        <c:axId val="1047032847"/>
      </c:barChart>
      <c:catAx>
        <c:axId val="105574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032847"/>
        <c:crosses val="autoZero"/>
        <c:auto val="1"/>
        <c:lblAlgn val="ctr"/>
        <c:lblOffset val="100"/>
        <c:noMultiLvlLbl val="0"/>
      </c:catAx>
      <c:valAx>
        <c:axId val="104703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4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Each Type per Participant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#1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Sheet2!$C$2:$C$71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11</c:v>
                </c:pt>
                <c:pt idx="13">
                  <c:v>2</c:v>
                </c:pt>
                <c:pt idx="14">
                  <c:v>7</c:v>
                </c:pt>
                <c:pt idx="15">
                  <c:v>6</c:v>
                </c:pt>
                <c:pt idx="16">
                  <c:v>8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12</c:v>
                </c:pt>
                <c:pt idx="22">
                  <c:v>14</c:v>
                </c:pt>
                <c:pt idx="23">
                  <c:v>6</c:v>
                </c:pt>
                <c:pt idx="24">
                  <c:v>8</c:v>
                </c:pt>
                <c:pt idx="25">
                  <c:v>8</c:v>
                </c:pt>
                <c:pt idx="26">
                  <c:v>7</c:v>
                </c:pt>
                <c:pt idx="27">
                  <c:v>3</c:v>
                </c:pt>
                <c:pt idx="28">
                  <c:v>12</c:v>
                </c:pt>
                <c:pt idx="29">
                  <c:v>12</c:v>
                </c:pt>
                <c:pt idx="30">
                  <c:v>8</c:v>
                </c:pt>
                <c:pt idx="31">
                  <c:v>8</c:v>
                </c:pt>
                <c:pt idx="32">
                  <c:v>17</c:v>
                </c:pt>
                <c:pt idx="33">
                  <c:v>13</c:v>
                </c:pt>
                <c:pt idx="34">
                  <c:v>21</c:v>
                </c:pt>
                <c:pt idx="35">
                  <c:v>4</c:v>
                </c:pt>
                <c:pt idx="36">
                  <c:v>9</c:v>
                </c:pt>
                <c:pt idx="37">
                  <c:v>14</c:v>
                </c:pt>
                <c:pt idx="38">
                  <c:v>9</c:v>
                </c:pt>
                <c:pt idx="39">
                  <c:v>9</c:v>
                </c:pt>
                <c:pt idx="40">
                  <c:v>1</c:v>
                </c:pt>
                <c:pt idx="41">
                  <c:v>12</c:v>
                </c:pt>
                <c:pt idx="42">
                  <c:v>21</c:v>
                </c:pt>
                <c:pt idx="43">
                  <c:v>10</c:v>
                </c:pt>
                <c:pt idx="44">
                  <c:v>14</c:v>
                </c:pt>
                <c:pt idx="45">
                  <c:v>17</c:v>
                </c:pt>
                <c:pt idx="46">
                  <c:v>16</c:v>
                </c:pt>
                <c:pt idx="47">
                  <c:v>19</c:v>
                </c:pt>
                <c:pt idx="48">
                  <c:v>12</c:v>
                </c:pt>
                <c:pt idx="49">
                  <c:v>8</c:v>
                </c:pt>
                <c:pt idx="50">
                  <c:v>10</c:v>
                </c:pt>
                <c:pt idx="51">
                  <c:v>17</c:v>
                </c:pt>
                <c:pt idx="52">
                  <c:v>17</c:v>
                </c:pt>
                <c:pt idx="53">
                  <c:v>20</c:v>
                </c:pt>
                <c:pt idx="54">
                  <c:v>16</c:v>
                </c:pt>
                <c:pt idx="55">
                  <c:v>18</c:v>
                </c:pt>
                <c:pt idx="56">
                  <c:v>35</c:v>
                </c:pt>
                <c:pt idx="57">
                  <c:v>43</c:v>
                </c:pt>
                <c:pt idx="58">
                  <c:v>15</c:v>
                </c:pt>
                <c:pt idx="59">
                  <c:v>21</c:v>
                </c:pt>
                <c:pt idx="60">
                  <c:v>22</c:v>
                </c:pt>
                <c:pt idx="61">
                  <c:v>21</c:v>
                </c:pt>
                <c:pt idx="62">
                  <c:v>26</c:v>
                </c:pt>
                <c:pt idx="63">
                  <c:v>20</c:v>
                </c:pt>
                <c:pt idx="64">
                  <c:v>23</c:v>
                </c:pt>
                <c:pt idx="65">
                  <c:v>33</c:v>
                </c:pt>
                <c:pt idx="66">
                  <c:v>18</c:v>
                </c:pt>
                <c:pt idx="67">
                  <c:v>14</c:v>
                </c:pt>
                <c:pt idx="68">
                  <c:v>50</c:v>
                </c:pt>
                <c:pt idx="6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8641-8770-FDDB5B9D3CA4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Sheet2!$D$2:$D$71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5</c:v>
                </c:pt>
                <c:pt idx="20">
                  <c:v>3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5</c:v>
                </c:pt>
                <c:pt idx="37">
                  <c:v>2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6</c:v>
                </c:pt>
                <c:pt idx="42">
                  <c:v>7</c:v>
                </c:pt>
                <c:pt idx="43">
                  <c:v>1</c:v>
                </c:pt>
                <c:pt idx="44">
                  <c:v>5</c:v>
                </c:pt>
                <c:pt idx="45">
                  <c:v>3</c:v>
                </c:pt>
                <c:pt idx="46">
                  <c:v>5</c:v>
                </c:pt>
                <c:pt idx="47">
                  <c:v>2</c:v>
                </c:pt>
                <c:pt idx="48">
                  <c:v>4</c:v>
                </c:pt>
                <c:pt idx="49">
                  <c:v>2</c:v>
                </c:pt>
                <c:pt idx="50">
                  <c:v>3</c:v>
                </c:pt>
                <c:pt idx="51">
                  <c:v>1</c:v>
                </c:pt>
                <c:pt idx="52">
                  <c:v>1</c:v>
                </c:pt>
                <c:pt idx="53">
                  <c:v>3</c:v>
                </c:pt>
                <c:pt idx="54">
                  <c:v>4</c:v>
                </c:pt>
                <c:pt idx="55">
                  <c:v>1</c:v>
                </c:pt>
                <c:pt idx="56">
                  <c:v>5</c:v>
                </c:pt>
                <c:pt idx="57">
                  <c:v>5</c:v>
                </c:pt>
                <c:pt idx="58">
                  <c:v>3</c:v>
                </c:pt>
                <c:pt idx="59">
                  <c:v>7</c:v>
                </c:pt>
                <c:pt idx="60">
                  <c:v>7</c:v>
                </c:pt>
                <c:pt idx="61">
                  <c:v>3</c:v>
                </c:pt>
                <c:pt idx="62">
                  <c:v>12</c:v>
                </c:pt>
                <c:pt idx="63">
                  <c:v>10</c:v>
                </c:pt>
                <c:pt idx="64">
                  <c:v>10</c:v>
                </c:pt>
                <c:pt idx="65">
                  <c:v>5</c:v>
                </c:pt>
                <c:pt idx="66">
                  <c:v>12</c:v>
                </c:pt>
                <c:pt idx="67">
                  <c:v>6</c:v>
                </c:pt>
                <c:pt idx="68">
                  <c:v>7</c:v>
                </c:pt>
                <c:pt idx="6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8641-8770-FDDB5B9D3CA4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#3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Sheet2!$E$2:$E$71</c:f>
              <c:numCache>
                <c:formatCode>General</c:formatCode>
                <c:ptCount val="70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7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6</c:v>
                </c:pt>
                <c:pt idx="16">
                  <c:v>8</c:v>
                </c:pt>
                <c:pt idx="17">
                  <c:v>11</c:v>
                </c:pt>
                <c:pt idx="18">
                  <c:v>9</c:v>
                </c:pt>
                <c:pt idx="19">
                  <c:v>5</c:v>
                </c:pt>
                <c:pt idx="20">
                  <c:v>5</c:v>
                </c:pt>
                <c:pt idx="21">
                  <c:v>3</c:v>
                </c:pt>
                <c:pt idx="22">
                  <c:v>5</c:v>
                </c:pt>
                <c:pt idx="23">
                  <c:v>6</c:v>
                </c:pt>
                <c:pt idx="24">
                  <c:v>9</c:v>
                </c:pt>
                <c:pt idx="25">
                  <c:v>11</c:v>
                </c:pt>
                <c:pt idx="26">
                  <c:v>12</c:v>
                </c:pt>
                <c:pt idx="27">
                  <c:v>19</c:v>
                </c:pt>
                <c:pt idx="28">
                  <c:v>13</c:v>
                </c:pt>
                <c:pt idx="29">
                  <c:v>7</c:v>
                </c:pt>
                <c:pt idx="30">
                  <c:v>15</c:v>
                </c:pt>
                <c:pt idx="31">
                  <c:v>10</c:v>
                </c:pt>
                <c:pt idx="32">
                  <c:v>8</c:v>
                </c:pt>
                <c:pt idx="33">
                  <c:v>15</c:v>
                </c:pt>
                <c:pt idx="34">
                  <c:v>5</c:v>
                </c:pt>
                <c:pt idx="35">
                  <c:v>29</c:v>
                </c:pt>
                <c:pt idx="36">
                  <c:v>12</c:v>
                </c:pt>
                <c:pt idx="37">
                  <c:v>9</c:v>
                </c:pt>
                <c:pt idx="38">
                  <c:v>5</c:v>
                </c:pt>
                <c:pt idx="39">
                  <c:v>27</c:v>
                </c:pt>
                <c:pt idx="40">
                  <c:v>37</c:v>
                </c:pt>
                <c:pt idx="41">
                  <c:v>15</c:v>
                </c:pt>
                <c:pt idx="42">
                  <c:v>6</c:v>
                </c:pt>
                <c:pt idx="43">
                  <c:v>27</c:v>
                </c:pt>
                <c:pt idx="44">
                  <c:v>14</c:v>
                </c:pt>
                <c:pt idx="45">
                  <c:v>17</c:v>
                </c:pt>
                <c:pt idx="46">
                  <c:v>13</c:v>
                </c:pt>
                <c:pt idx="47">
                  <c:v>19</c:v>
                </c:pt>
                <c:pt idx="48">
                  <c:v>16</c:v>
                </c:pt>
                <c:pt idx="49">
                  <c:v>21</c:v>
                </c:pt>
                <c:pt idx="50">
                  <c:v>25</c:v>
                </c:pt>
                <c:pt idx="51">
                  <c:v>5</c:v>
                </c:pt>
                <c:pt idx="52">
                  <c:v>20</c:v>
                </c:pt>
                <c:pt idx="53">
                  <c:v>16</c:v>
                </c:pt>
                <c:pt idx="54">
                  <c:v>20</c:v>
                </c:pt>
                <c:pt idx="55">
                  <c:v>25</c:v>
                </c:pt>
                <c:pt idx="56">
                  <c:v>20</c:v>
                </c:pt>
                <c:pt idx="57">
                  <c:v>4</c:v>
                </c:pt>
                <c:pt idx="58">
                  <c:v>20</c:v>
                </c:pt>
                <c:pt idx="59">
                  <c:v>31</c:v>
                </c:pt>
                <c:pt idx="60">
                  <c:v>32</c:v>
                </c:pt>
                <c:pt idx="61">
                  <c:v>50</c:v>
                </c:pt>
                <c:pt idx="62">
                  <c:v>37</c:v>
                </c:pt>
                <c:pt idx="63">
                  <c:v>43</c:v>
                </c:pt>
                <c:pt idx="64">
                  <c:v>49</c:v>
                </c:pt>
                <c:pt idx="65">
                  <c:v>53</c:v>
                </c:pt>
                <c:pt idx="66">
                  <c:v>55</c:v>
                </c:pt>
                <c:pt idx="67">
                  <c:v>73</c:v>
                </c:pt>
                <c:pt idx="68">
                  <c:v>46</c:v>
                </c:pt>
                <c:pt idx="69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8641-8770-FDDB5B9D3CA4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#4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Sheet2!$F$2:$F$71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6</c:v>
                </c:pt>
                <c:pt idx="6">
                  <c:v>3</c:v>
                </c:pt>
                <c:pt idx="7">
                  <c:v>2</c:v>
                </c:pt>
                <c:pt idx="8">
                  <c:v>7</c:v>
                </c:pt>
                <c:pt idx="9">
                  <c:v>4</c:v>
                </c:pt>
                <c:pt idx="10">
                  <c:v>7</c:v>
                </c:pt>
                <c:pt idx="11">
                  <c:v>5</c:v>
                </c:pt>
                <c:pt idx="12">
                  <c:v>6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13</c:v>
                </c:pt>
                <c:pt idx="20">
                  <c:v>16</c:v>
                </c:pt>
                <c:pt idx="21">
                  <c:v>11</c:v>
                </c:pt>
                <c:pt idx="22">
                  <c:v>10</c:v>
                </c:pt>
                <c:pt idx="23">
                  <c:v>16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12</c:v>
                </c:pt>
                <c:pt idx="28">
                  <c:v>9</c:v>
                </c:pt>
                <c:pt idx="29">
                  <c:v>16</c:v>
                </c:pt>
                <c:pt idx="30">
                  <c:v>12</c:v>
                </c:pt>
                <c:pt idx="31">
                  <c:v>17</c:v>
                </c:pt>
                <c:pt idx="32">
                  <c:v>9</c:v>
                </c:pt>
                <c:pt idx="33">
                  <c:v>11</c:v>
                </c:pt>
                <c:pt idx="34">
                  <c:v>15</c:v>
                </c:pt>
                <c:pt idx="35">
                  <c:v>10</c:v>
                </c:pt>
                <c:pt idx="36">
                  <c:v>18</c:v>
                </c:pt>
                <c:pt idx="37">
                  <c:v>19</c:v>
                </c:pt>
                <c:pt idx="38">
                  <c:v>28</c:v>
                </c:pt>
                <c:pt idx="39">
                  <c:v>10</c:v>
                </c:pt>
                <c:pt idx="40">
                  <c:v>9</c:v>
                </c:pt>
                <c:pt idx="41">
                  <c:v>17</c:v>
                </c:pt>
                <c:pt idx="42">
                  <c:v>16</c:v>
                </c:pt>
                <c:pt idx="43">
                  <c:v>13</c:v>
                </c:pt>
                <c:pt idx="44">
                  <c:v>20</c:v>
                </c:pt>
                <c:pt idx="45">
                  <c:v>17</c:v>
                </c:pt>
                <c:pt idx="46">
                  <c:v>23</c:v>
                </c:pt>
                <c:pt idx="47">
                  <c:v>17</c:v>
                </c:pt>
                <c:pt idx="48">
                  <c:v>27</c:v>
                </c:pt>
                <c:pt idx="49">
                  <c:v>31</c:v>
                </c:pt>
                <c:pt idx="50">
                  <c:v>25</c:v>
                </c:pt>
                <c:pt idx="51">
                  <c:v>42</c:v>
                </c:pt>
                <c:pt idx="52">
                  <c:v>28</c:v>
                </c:pt>
                <c:pt idx="53">
                  <c:v>34</c:v>
                </c:pt>
                <c:pt idx="54">
                  <c:v>36</c:v>
                </c:pt>
                <c:pt idx="55">
                  <c:v>34</c:v>
                </c:pt>
                <c:pt idx="56">
                  <c:v>27</c:v>
                </c:pt>
                <c:pt idx="57">
                  <c:v>36</c:v>
                </c:pt>
                <c:pt idx="58">
                  <c:v>53</c:v>
                </c:pt>
                <c:pt idx="59">
                  <c:v>38</c:v>
                </c:pt>
                <c:pt idx="60">
                  <c:v>45</c:v>
                </c:pt>
                <c:pt idx="61">
                  <c:v>41</c:v>
                </c:pt>
                <c:pt idx="62">
                  <c:v>44</c:v>
                </c:pt>
                <c:pt idx="63">
                  <c:v>52</c:v>
                </c:pt>
                <c:pt idx="64">
                  <c:v>49</c:v>
                </c:pt>
                <c:pt idx="65">
                  <c:v>43</c:v>
                </c:pt>
                <c:pt idx="66">
                  <c:v>59</c:v>
                </c:pt>
                <c:pt idx="67">
                  <c:v>62</c:v>
                </c:pt>
                <c:pt idx="68">
                  <c:v>59</c:v>
                </c:pt>
                <c:pt idx="69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F9-8641-8770-FDDB5B9D3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0547279"/>
        <c:axId val="1018673599"/>
      </c:barChart>
      <c:catAx>
        <c:axId val="1060547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673599"/>
        <c:crosses val="autoZero"/>
        <c:auto val="1"/>
        <c:lblAlgn val="ctr"/>
        <c:lblOffset val="100"/>
        <c:noMultiLvlLbl val="0"/>
      </c:catAx>
      <c:valAx>
        <c:axId val="101867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54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724461270765492E-2"/>
          <c:y val="0.93864742385699462"/>
          <c:w val="0.78335784445089685"/>
          <c:h val="4.86233753564009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4</a:t>
            </a:r>
            <a:r>
              <a:rPr lang="en-US" sz="1800" baseline="0"/>
              <a:t> Like* Types per 1000 English 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#1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'stacked bar - per eng token'!$C$2:$C$71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2.2848438690022852</c:v>
                </c:pt>
                <c:pt idx="3">
                  <c:v>1.9342359767891684</c:v>
                </c:pt>
                <c:pt idx="4">
                  <c:v>0</c:v>
                </c:pt>
                <c:pt idx="5">
                  <c:v>0</c:v>
                </c:pt>
                <c:pt idx="6">
                  <c:v>1.1574074074074074</c:v>
                </c:pt>
                <c:pt idx="7">
                  <c:v>2.3640661938534278</c:v>
                </c:pt>
                <c:pt idx="8">
                  <c:v>1.6066838046272494</c:v>
                </c:pt>
                <c:pt idx="9">
                  <c:v>2.2471910112359552</c:v>
                </c:pt>
                <c:pt idx="10">
                  <c:v>4.154302670623145</c:v>
                </c:pt>
                <c:pt idx="11">
                  <c:v>1.9138755980861244</c:v>
                </c:pt>
                <c:pt idx="12">
                  <c:v>2.6150627615062758</c:v>
                </c:pt>
                <c:pt idx="13">
                  <c:v>1.3807386952019329</c:v>
                </c:pt>
                <c:pt idx="14">
                  <c:v>2.8580501746586218</c:v>
                </c:pt>
                <c:pt idx="15">
                  <c:v>0.36245016310257339</c:v>
                </c:pt>
                <c:pt idx="16">
                  <c:v>7.963594994311717</c:v>
                </c:pt>
                <c:pt idx="17">
                  <c:v>5.5621771950735006</c:v>
                </c:pt>
                <c:pt idx="18">
                  <c:v>3.1036623215394168</c:v>
                </c:pt>
                <c:pt idx="19">
                  <c:v>3.2948929159802307</c:v>
                </c:pt>
                <c:pt idx="20">
                  <c:v>6.0702875399361025</c:v>
                </c:pt>
                <c:pt idx="21">
                  <c:v>5.7224606580829755</c:v>
                </c:pt>
                <c:pt idx="22">
                  <c:v>1.8315018315018314</c:v>
                </c:pt>
                <c:pt idx="23">
                  <c:v>6.2741312741312738</c:v>
                </c:pt>
                <c:pt idx="24">
                  <c:v>2.8756290438533432</c:v>
                </c:pt>
                <c:pt idx="25">
                  <c:v>6.6964285714285712</c:v>
                </c:pt>
                <c:pt idx="26">
                  <c:v>5.2770448548812663</c:v>
                </c:pt>
                <c:pt idx="27">
                  <c:v>5.7142857142857144</c:v>
                </c:pt>
                <c:pt idx="28">
                  <c:v>10.279001468428781</c:v>
                </c:pt>
                <c:pt idx="29">
                  <c:v>5.921539600296077</c:v>
                </c:pt>
                <c:pt idx="30">
                  <c:v>4.3462513582035491</c:v>
                </c:pt>
                <c:pt idx="31">
                  <c:v>3.8500167392032139</c:v>
                </c:pt>
                <c:pt idx="32">
                  <c:v>7.5329566854990579</c:v>
                </c:pt>
                <c:pt idx="33">
                  <c:v>9.9882491186838998</c:v>
                </c:pt>
                <c:pt idx="34">
                  <c:v>4.9330514446793519</c:v>
                </c:pt>
                <c:pt idx="35">
                  <c:v>2.1156558533145278</c:v>
                </c:pt>
                <c:pt idx="36">
                  <c:v>4.5523520485584221</c:v>
                </c:pt>
                <c:pt idx="37">
                  <c:v>4.8030739673390972</c:v>
                </c:pt>
                <c:pt idx="38">
                  <c:v>6.0790273556231007</c:v>
                </c:pt>
                <c:pt idx="39">
                  <c:v>5.7061340941512126</c:v>
                </c:pt>
                <c:pt idx="40">
                  <c:v>13.081837541831456</c:v>
                </c:pt>
                <c:pt idx="41">
                  <c:v>14.084507042253522</c:v>
                </c:pt>
                <c:pt idx="42">
                  <c:v>11.183597390493942</c:v>
                </c:pt>
                <c:pt idx="43">
                  <c:v>8.443908323281061</c:v>
                </c:pt>
                <c:pt idx="44">
                  <c:v>3.6068530207394045</c:v>
                </c:pt>
                <c:pt idx="45">
                  <c:v>5.7215511760966304</c:v>
                </c:pt>
                <c:pt idx="46">
                  <c:v>11.426705843943846</c:v>
                </c:pt>
                <c:pt idx="47">
                  <c:v>7.0360598065083559</c:v>
                </c:pt>
                <c:pt idx="48">
                  <c:v>7.5055187637969096</c:v>
                </c:pt>
                <c:pt idx="49">
                  <c:v>7.2904009720534626</c:v>
                </c:pt>
                <c:pt idx="50">
                  <c:v>6.2283737024221457</c:v>
                </c:pt>
                <c:pt idx="51">
                  <c:v>5.7424118129614437</c:v>
                </c:pt>
                <c:pt idx="52">
                  <c:v>6.5868263473053892</c:v>
                </c:pt>
                <c:pt idx="53">
                  <c:v>7.7071290944123314</c:v>
                </c:pt>
                <c:pt idx="54">
                  <c:v>5.5207949944792043</c:v>
                </c:pt>
                <c:pt idx="55">
                  <c:v>5.5035773252614204</c:v>
                </c:pt>
                <c:pt idx="56">
                  <c:v>7.4309978768577496</c:v>
                </c:pt>
                <c:pt idx="57">
                  <c:v>8.4190832553788599</c:v>
                </c:pt>
                <c:pt idx="58">
                  <c:v>11.564625850340136</c:v>
                </c:pt>
                <c:pt idx="59">
                  <c:v>8.387096774193548</c:v>
                </c:pt>
                <c:pt idx="60">
                  <c:v>10.089020771513354</c:v>
                </c:pt>
                <c:pt idx="61">
                  <c:v>9.2915214866434379</c:v>
                </c:pt>
                <c:pt idx="62">
                  <c:v>10.65891472868217</c:v>
                </c:pt>
                <c:pt idx="63">
                  <c:v>9.3457943925233646</c:v>
                </c:pt>
                <c:pt idx="64">
                  <c:v>5.6710775047258979</c:v>
                </c:pt>
                <c:pt idx="65">
                  <c:v>7.3556454578889303</c:v>
                </c:pt>
                <c:pt idx="66">
                  <c:v>4.6342270771267788</c:v>
                </c:pt>
                <c:pt idx="67">
                  <c:v>15.140045420136261</c:v>
                </c:pt>
                <c:pt idx="68">
                  <c:v>17.812611328820807</c:v>
                </c:pt>
                <c:pt idx="69">
                  <c:v>5.1498127340823965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2-FC4B-A830-D137870A6C66}"/>
            </c:ext>
          </c:extLst>
        </c:ser>
        <c:ser>
          <c:idx val="1"/>
          <c:order val="1"/>
          <c:tx>
            <c:v>#2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'stacked bar - per eng token'!$D$2:$D$71</c:f>
              <c:numCache>
                <c:formatCode>General</c:formatCode>
                <c:ptCount val="70"/>
                <c:pt idx="0">
                  <c:v>0</c:v>
                </c:pt>
                <c:pt idx="1">
                  <c:v>1.8115942028985508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3.1595576619273302</c:v>
                </c:pt>
                <c:pt idx="6">
                  <c:v>0</c:v>
                </c:pt>
                <c:pt idx="7">
                  <c:v>0</c:v>
                </c:pt>
                <c:pt idx="8">
                  <c:v>0.64267352185089965</c:v>
                </c:pt>
                <c:pt idx="9">
                  <c:v>0</c:v>
                </c:pt>
                <c:pt idx="10">
                  <c:v>1.3847675568743818</c:v>
                </c:pt>
                <c:pt idx="11">
                  <c:v>0.9569377990430622</c:v>
                </c:pt>
                <c:pt idx="12">
                  <c:v>2.6150627615062758</c:v>
                </c:pt>
                <c:pt idx="13">
                  <c:v>0</c:v>
                </c:pt>
                <c:pt idx="14">
                  <c:v>0.31756113051762463</c:v>
                </c:pt>
                <c:pt idx="15">
                  <c:v>0</c:v>
                </c:pt>
                <c:pt idx="16">
                  <c:v>0.56882821387940841</c:v>
                </c:pt>
                <c:pt idx="17">
                  <c:v>0.79459674215335718</c:v>
                </c:pt>
                <c:pt idx="18">
                  <c:v>1.8621973929236499</c:v>
                </c:pt>
                <c:pt idx="19">
                  <c:v>1.6474464579901154</c:v>
                </c:pt>
                <c:pt idx="20">
                  <c:v>0.63897763578274758</c:v>
                </c:pt>
                <c:pt idx="21">
                  <c:v>0</c:v>
                </c:pt>
                <c:pt idx="22">
                  <c:v>3.6630036630036629</c:v>
                </c:pt>
                <c:pt idx="23">
                  <c:v>0.48262548262548266</c:v>
                </c:pt>
                <c:pt idx="24">
                  <c:v>1.4378145219266716</c:v>
                </c:pt>
                <c:pt idx="25">
                  <c:v>0</c:v>
                </c:pt>
                <c:pt idx="26">
                  <c:v>1.8846588767433095</c:v>
                </c:pt>
                <c:pt idx="27">
                  <c:v>0</c:v>
                </c:pt>
                <c:pt idx="28">
                  <c:v>0.4894762604013706</c:v>
                </c:pt>
                <c:pt idx="29">
                  <c:v>1.8504811250925239</c:v>
                </c:pt>
                <c:pt idx="30">
                  <c:v>1.4487504527345165</c:v>
                </c:pt>
                <c:pt idx="31">
                  <c:v>1.6739203213927016</c:v>
                </c:pt>
                <c:pt idx="32">
                  <c:v>0.62774639045825487</c:v>
                </c:pt>
                <c:pt idx="33">
                  <c:v>2.3501762632197414</c:v>
                </c:pt>
                <c:pt idx="34">
                  <c:v>1.644350481559784</c:v>
                </c:pt>
                <c:pt idx="35">
                  <c:v>0</c:v>
                </c:pt>
                <c:pt idx="36">
                  <c:v>3.0349013657056148</c:v>
                </c:pt>
                <c:pt idx="37">
                  <c:v>0.48030739673390971</c:v>
                </c:pt>
                <c:pt idx="38">
                  <c:v>1.0131712259371835</c:v>
                </c:pt>
                <c:pt idx="39">
                  <c:v>0.71326676176890158</c:v>
                </c:pt>
                <c:pt idx="40">
                  <c:v>1.5211439002129601</c:v>
                </c:pt>
                <c:pt idx="41">
                  <c:v>1.2804097311139564</c:v>
                </c:pt>
                <c:pt idx="42">
                  <c:v>2.7958993476234855</c:v>
                </c:pt>
                <c:pt idx="43">
                  <c:v>1.2062726176115801</c:v>
                </c:pt>
                <c:pt idx="44">
                  <c:v>0.90171325518485113</c:v>
                </c:pt>
                <c:pt idx="45">
                  <c:v>3.1786395422759059</c:v>
                </c:pt>
                <c:pt idx="46">
                  <c:v>1.6323865491348351</c:v>
                </c:pt>
                <c:pt idx="47">
                  <c:v>1.759014951627089</c:v>
                </c:pt>
                <c:pt idx="48">
                  <c:v>0.44150110375275936</c:v>
                </c:pt>
                <c:pt idx="49">
                  <c:v>3.6452004860267313</c:v>
                </c:pt>
                <c:pt idx="50">
                  <c:v>1.3840830449826989</c:v>
                </c:pt>
                <c:pt idx="51">
                  <c:v>0.82034454470877771</c:v>
                </c:pt>
                <c:pt idx="52">
                  <c:v>2.0958083832335328</c:v>
                </c:pt>
                <c:pt idx="53">
                  <c:v>0</c:v>
                </c:pt>
                <c:pt idx="54">
                  <c:v>1.1041589988958411</c:v>
                </c:pt>
                <c:pt idx="55">
                  <c:v>1.6510731975784259</c:v>
                </c:pt>
                <c:pt idx="56">
                  <c:v>1.0615711252653928</c:v>
                </c:pt>
                <c:pt idx="57">
                  <c:v>0.46772684752104771</c:v>
                </c:pt>
                <c:pt idx="58">
                  <c:v>2.0408163265306123</c:v>
                </c:pt>
                <c:pt idx="59">
                  <c:v>3.870967741935484</c:v>
                </c:pt>
                <c:pt idx="60">
                  <c:v>0.59347181008902072</c:v>
                </c:pt>
                <c:pt idx="61">
                  <c:v>1.1614401858304297</c:v>
                </c:pt>
                <c:pt idx="62">
                  <c:v>1.614987080103359</c:v>
                </c:pt>
                <c:pt idx="63">
                  <c:v>2.3364485981308412</c:v>
                </c:pt>
                <c:pt idx="64">
                  <c:v>3.7807183364839321</c:v>
                </c:pt>
                <c:pt idx="65">
                  <c:v>3.6778227289444652</c:v>
                </c:pt>
                <c:pt idx="66">
                  <c:v>1.9860973187686195</c:v>
                </c:pt>
                <c:pt idx="67">
                  <c:v>2.2710068130204393</c:v>
                </c:pt>
                <c:pt idx="68">
                  <c:v>2.4937655860349128</c:v>
                </c:pt>
                <c:pt idx="69">
                  <c:v>2.3408239700374533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12-FC4B-A830-D137870A6C66}"/>
            </c:ext>
          </c:extLst>
        </c:ser>
        <c:ser>
          <c:idx val="2"/>
          <c:order val="2"/>
          <c:tx>
            <c:v>#3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'stacked bar - per eng token'!$E$2:$E$71</c:f>
              <c:numCache>
                <c:formatCode>General</c:formatCode>
                <c:ptCount val="70"/>
                <c:pt idx="0">
                  <c:v>2.2271714922048997</c:v>
                </c:pt>
                <c:pt idx="1">
                  <c:v>0</c:v>
                </c:pt>
                <c:pt idx="2">
                  <c:v>0.76161462300076166</c:v>
                </c:pt>
                <c:pt idx="3">
                  <c:v>1.4506769825918762</c:v>
                </c:pt>
                <c:pt idx="4">
                  <c:v>0</c:v>
                </c:pt>
                <c:pt idx="5">
                  <c:v>3.1595576619273302</c:v>
                </c:pt>
                <c:pt idx="6">
                  <c:v>4.0509259259259256</c:v>
                </c:pt>
                <c:pt idx="7">
                  <c:v>2.3640661938534278</c:v>
                </c:pt>
                <c:pt idx="8">
                  <c:v>2.8920308483290489</c:v>
                </c:pt>
                <c:pt idx="9">
                  <c:v>6.7415730337078656</c:v>
                </c:pt>
                <c:pt idx="10">
                  <c:v>1.1869436201780414</c:v>
                </c:pt>
                <c:pt idx="11">
                  <c:v>3.8277511961722488</c:v>
                </c:pt>
                <c:pt idx="12">
                  <c:v>2.6150627615062758</c:v>
                </c:pt>
                <c:pt idx="13">
                  <c:v>10.010355540214015</c:v>
                </c:pt>
                <c:pt idx="14">
                  <c:v>8.5741505239758649</c:v>
                </c:pt>
                <c:pt idx="15">
                  <c:v>13.410656034795215</c:v>
                </c:pt>
                <c:pt idx="16">
                  <c:v>2.8441410693970419</c:v>
                </c:pt>
                <c:pt idx="17">
                  <c:v>3.5756853396901072</c:v>
                </c:pt>
                <c:pt idx="18">
                  <c:v>3.1036623215394168</c:v>
                </c:pt>
                <c:pt idx="19">
                  <c:v>1.6474464579901154</c:v>
                </c:pt>
                <c:pt idx="20">
                  <c:v>6.0702875399361025</c:v>
                </c:pt>
                <c:pt idx="21">
                  <c:v>5.7224606580829755</c:v>
                </c:pt>
                <c:pt idx="22">
                  <c:v>4.5787545787545794</c:v>
                </c:pt>
                <c:pt idx="23">
                  <c:v>7.2393822393822393</c:v>
                </c:pt>
                <c:pt idx="24">
                  <c:v>7.9079798705966926</c:v>
                </c:pt>
                <c:pt idx="25">
                  <c:v>3.90625</c:v>
                </c:pt>
                <c:pt idx="26">
                  <c:v>5.2770448548812663</c:v>
                </c:pt>
                <c:pt idx="27">
                  <c:v>7.1428571428571423</c:v>
                </c:pt>
                <c:pt idx="28">
                  <c:v>2.4473813020068524</c:v>
                </c:pt>
                <c:pt idx="29">
                  <c:v>4.8112509252405626</c:v>
                </c:pt>
                <c:pt idx="30">
                  <c:v>5.7950018109380661</c:v>
                </c:pt>
                <c:pt idx="31">
                  <c:v>8.2022095748242396</c:v>
                </c:pt>
                <c:pt idx="32">
                  <c:v>8.1607030759573131</c:v>
                </c:pt>
                <c:pt idx="33">
                  <c:v>4.7003525264394828</c:v>
                </c:pt>
                <c:pt idx="34">
                  <c:v>7.2821235611933286</c:v>
                </c:pt>
                <c:pt idx="35">
                  <c:v>13.399153737658674</c:v>
                </c:pt>
                <c:pt idx="36">
                  <c:v>4.5523520485584221</c:v>
                </c:pt>
                <c:pt idx="37">
                  <c:v>12.968299711815563</c:v>
                </c:pt>
                <c:pt idx="38">
                  <c:v>6.0790273556231007</c:v>
                </c:pt>
                <c:pt idx="39">
                  <c:v>10.699001426533524</c:v>
                </c:pt>
                <c:pt idx="40">
                  <c:v>1.2169151201703681</c:v>
                </c:pt>
                <c:pt idx="41">
                  <c:v>3.8412291933418694</c:v>
                </c:pt>
                <c:pt idx="42">
                  <c:v>2.7958993476234855</c:v>
                </c:pt>
                <c:pt idx="43">
                  <c:v>6.0313630880579012</c:v>
                </c:pt>
                <c:pt idx="44">
                  <c:v>9.4679891794409379</c:v>
                </c:pt>
                <c:pt idx="45">
                  <c:v>7.6287349014621739</c:v>
                </c:pt>
                <c:pt idx="46">
                  <c:v>6.5295461965393402</c:v>
                </c:pt>
                <c:pt idx="47">
                  <c:v>7.9155672823219003</c:v>
                </c:pt>
                <c:pt idx="48">
                  <c:v>8.8300220750551883</c:v>
                </c:pt>
                <c:pt idx="49">
                  <c:v>9.1130012150668271</c:v>
                </c:pt>
                <c:pt idx="50">
                  <c:v>3.4602076124567476</c:v>
                </c:pt>
                <c:pt idx="51">
                  <c:v>13.672409078479626</c:v>
                </c:pt>
                <c:pt idx="52">
                  <c:v>9.5808383233532926</c:v>
                </c:pt>
                <c:pt idx="53">
                  <c:v>10.597302504816955</c:v>
                </c:pt>
                <c:pt idx="54">
                  <c:v>7.36105999263894</c:v>
                </c:pt>
                <c:pt idx="55">
                  <c:v>13.75894331315355</c:v>
                </c:pt>
                <c:pt idx="56">
                  <c:v>12.738853503184714</c:v>
                </c:pt>
                <c:pt idx="57">
                  <c:v>11.693171188026191</c:v>
                </c:pt>
                <c:pt idx="58">
                  <c:v>11.564625850340136</c:v>
                </c:pt>
                <c:pt idx="59">
                  <c:v>11.935483870967742</c:v>
                </c:pt>
                <c:pt idx="60">
                  <c:v>2.9673590504451042</c:v>
                </c:pt>
                <c:pt idx="61">
                  <c:v>11.614401858304298</c:v>
                </c:pt>
                <c:pt idx="62">
                  <c:v>17.118863049095609</c:v>
                </c:pt>
                <c:pt idx="63">
                  <c:v>11.682242990654204</c:v>
                </c:pt>
                <c:pt idx="64">
                  <c:v>17.328292375551356</c:v>
                </c:pt>
                <c:pt idx="65">
                  <c:v>15.814637734461199</c:v>
                </c:pt>
                <c:pt idx="66">
                  <c:v>24.164184045018207</c:v>
                </c:pt>
                <c:pt idx="67">
                  <c:v>12.112036336109009</c:v>
                </c:pt>
                <c:pt idx="68">
                  <c:v>16.38760242251514</c:v>
                </c:pt>
                <c:pt idx="69">
                  <c:v>34.644194756554306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12-FC4B-A830-D137870A6C66}"/>
            </c:ext>
          </c:extLst>
        </c:ser>
        <c:ser>
          <c:idx val="3"/>
          <c:order val="3"/>
          <c:tx>
            <c:v>#4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'stacked bar - per eng token'!$F$2:$F$71</c:f>
              <c:numCache>
                <c:formatCode>General</c:formatCode>
                <c:ptCount val="70"/>
                <c:pt idx="0">
                  <c:v>0</c:v>
                </c:pt>
                <c:pt idx="1">
                  <c:v>1.8115942028985508</c:v>
                </c:pt>
                <c:pt idx="2">
                  <c:v>0.76161462300076166</c:v>
                </c:pt>
                <c:pt idx="3">
                  <c:v>0.96711798839458418</c:v>
                </c:pt>
                <c:pt idx="4">
                  <c:v>6.309148264984227</c:v>
                </c:pt>
                <c:pt idx="5">
                  <c:v>0</c:v>
                </c:pt>
                <c:pt idx="6">
                  <c:v>2.3148148148148149</c:v>
                </c:pt>
                <c:pt idx="7">
                  <c:v>3.5460992907801416</c:v>
                </c:pt>
                <c:pt idx="8">
                  <c:v>3.5347043701799485</c:v>
                </c:pt>
                <c:pt idx="9">
                  <c:v>0</c:v>
                </c:pt>
                <c:pt idx="10">
                  <c:v>3.1651829871414439</c:v>
                </c:pt>
                <c:pt idx="11">
                  <c:v>6.6985645933014357</c:v>
                </c:pt>
                <c:pt idx="12">
                  <c:v>6.7991631799163184</c:v>
                </c:pt>
                <c:pt idx="13">
                  <c:v>3.4518467380048325</c:v>
                </c:pt>
                <c:pt idx="14">
                  <c:v>3.1756113051762465</c:v>
                </c:pt>
                <c:pt idx="15">
                  <c:v>3.2620514679231603</c:v>
                </c:pt>
                <c:pt idx="16">
                  <c:v>5.6882821387940838</c:v>
                </c:pt>
                <c:pt idx="17">
                  <c:v>7.5486690504568932</c:v>
                </c:pt>
                <c:pt idx="18">
                  <c:v>9.931719428926133</c:v>
                </c:pt>
                <c:pt idx="19">
                  <c:v>11.532125205930807</c:v>
                </c:pt>
                <c:pt idx="20">
                  <c:v>5.4313099041533546</c:v>
                </c:pt>
                <c:pt idx="21">
                  <c:v>7.1530758226037197</c:v>
                </c:pt>
                <c:pt idx="22">
                  <c:v>9.1575091575091587</c:v>
                </c:pt>
                <c:pt idx="23">
                  <c:v>5.3088803088803083</c:v>
                </c:pt>
                <c:pt idx="24">
                  <c:v>7.1890726096333575</c:v>
                </c:pt>
                <c:pt idx="25">
                  <c:v>8.9285714285714288</c:v>
                </c:pt>
                <c:pt idx="26">
                  <c:v>7.5386355069732378</c:v>
                </c:pt>
                <c:pt idx="27">
                  <c:v>7.1428571428571423</c:v>
                </c:pt>
                <c:pt idx="28">
                  <c:v>7.3421439060205582</c:v>
                </c:pt>
                <c:pt idx="29">
                  <c:v>8.512213175425611</c:v>
                </c:pt>
                <c:pt idx="30">
                  <c:v>9.7790655559579864</c:v>
                </c:pt>
                <c:pt idx="31">
                  <c:v>8.2022095748242396</c:v>
                </c:pt>
                <c:pt idx="32">
                  <c:v>5.6497175141242941</c:v>
                </c:pt>
                <c:pt idx="33">
                  <c:v>5.2878965922444188</c:v>
                </c:pt>
                <c:pt idx="34">
                  <c:v>8.926474042753112</c:v>
                </c:pt>
                <c:pt idx="35">
                  <c:v>8.4626234132581111</c:v>
                </c:pt>
                <c:pt idx="36">
                  <c:v>12.139605462822459</c:v>
                </c:pt>
                <c:pt idx="37">
                  <c:v>6.2439961575408258</c:v>
                </c:pt>
                <c:pt idx="38">
                  <c:v>12.158054711246201</c:v>
                </c:pt>
                <c:pt idx="39">
                  <c:v>8.5592011412268185</c:v>
                </c:pt>
                <c:pt idx="40">
                  <c:v>10.952236081533314</c:v>
                </c:pt>
                <c:pt idx="41">
                  <c:v>7.6824583866837388</c:v>
                </c:pt>
                <c:pt idx="42">
                  <c:v>10.251630941286114</c:v>
                </c:pt>
                <c:pt idx="43">
                  <c:v>12.062726176115802</c:v>
                </c:pt>
                <c:pt idx="44">
                  <c:v>13.976555455365194</c:v>
                </c:pt>
                <c:pt idx="45">
                  <c:v>11.443102352193261</c:v>
                </c:pt>
                <c:pt idx="46">
                  <c:v>8.8148873653281097</c:v>
                </c:pt>
                <c:pt idx="47">
                  <c:v>12.313104661389621</c:v>
                </c:pt>
                <c:pt idx="48">
                  <c:v>12.362030905077262</c:v>
                </c:pt>
                <c:pt idx="49">
                  <c:v>10.328068043742407</c:v>
                </c:pt>
                <c:pt idx="50">
                  <c:v>19.377162629757784</c:v>
                </c:pt>
                <c:pt idx="51">
                  <c:v>11.211375444353294</c:v>
                </c:pt>
                <c:pt idx="52">
                  <c:v>13.473053892215569</c:v>
                </c:pt>
                <c:pt idx="53">
                  <c:v>13.48747591522158</c:v>
                </c:pt>
                <c:pt idx="54">
                  <c:v>19.50680898049319</c:v>
                </c:pt>
                <c:pt idx="55">
                  <c:v>13.75894331315355</c:v>
                </c:pt>
                <c:pt idx="56">
                  <c:v>14.861995753715499</c:v>
                </c:pt>
                <c:pt idx="57">
                  <c:v>15.902712815715622</c:v>
                </c:pt>
                <c:pt idx="58">
                  <c:v>11.564625850340136</c:v>
                </c:pt>
                <c:pt idx="59">
                  <c:v>14.193548387096776</c:v>
                </c:pt>
                <c:pt idx="60">
                  <c:v>24.925816023738872</c:v>
                </c:pt>
                <c:pt idx="61">
                  <c:v>19.744483159117305</c:v>
                </c:pt>
                <c:pt idx="62">
                  <c:v>13.888888888888888</c:v>
                </c:pt>
                <c:pt idx="63">
                  <c:v>21.028037383177569</c:v>
                </c:pt>
                <c:pt idx="64">
                  <c:v>18.588531821046001</c:v>
                </c:pt>
                <c:pt idx="65">
                  <c:v>19.124678190511219</c:v>
                </c:pt>
                <c:pt idx="66">
                  <c:v>20.523005627275737</c:v>
                </c:pt>
                <c:pt idx="67">
                  <c:v>25.738077214231645</c:v>
                </c:pt>
                <c:pt idx="68">
                  <c:v>21.01888136800855</c:v>
                </c:pt>
                <c:pt idx="69">
                  <c:v>36.516853932584269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12-FC4B-A830-D137870A6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5797648"/>
        <c:axId val="465770736"/>
      </c:barChart>
      <c:catAx>
        <c:axId val="46579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70736"/>
        <c:crosses val="autoZero"/>
        <c:auto val="1"/>
        <c:lblAlgn val="ctr"/>
        <c:lblOffset val="100"/>
        <c:noMultiLvlLbl val="0"/>
      </c:catAx>
      <c:valAx>
        <c:axId val="46577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9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726595467003087"/>
          <c:y val="0.95242624039464963"/>
          <c:w val="0.41585483099142995"/>
          <c:h val="3.7533598962780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54C-3D96-BD4B-BD45-9944AD97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ED42-9060-184F-8255-30447EB07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8A91-CFD7-4D41-9DDA-DB7F8784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5353-3C21-0D42-B586-D795E745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74A3-7845-AF48-B695-44DF615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7114-5FBB-A64F-A039-E22C437B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1BC1-202D-A849-8CAE-413EE0C6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0A3B-6464-694B-85AA-F8C4C4FF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CEB3-BB55-D544-911F-566982D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905E-8433-434E-B462-5D87E0B2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6510B-182E-7048-8D87-FFE7D5C94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24C6F-64BB-524D-B09B-632D5D0A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50EF-60AC-A645-BCA5-0C71F8AA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2B10-A0C6-6B42-81FA-81240516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6E8E-DEE6-E94B-B527-83E6C81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0C0-0F16-5F42-9076-CA9E22AB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5E89-782E-DB44-8355-7FB85ECF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BC44-A341-444D-8769-EBD7D883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6600-54EA-C44F-A177-9279BE7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142B-F689-384F-BF21-40AB137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1DF3-145C-0A4C-90D6-0539307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6907-9576-C748-B7C1-B34AE827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382B-7158-2C44-8305-356ED8A6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C7B3-FC4D-9243-A460-23476B42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7F24-B07A-D348-878F-CA70A639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B117-75FE-C044-9833-035283DA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FBFF-7D52-1E43-9474-0BA457653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DE133-2332-2C42-B919-8EA64B0F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597F-BCAB-5E45-81FF-1B1EE0A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22A38-67B5-2F4E-B198-74166F6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03F6-9422-C34B-BB45-AA9F9C8A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BA2-B029-6B46-829B-6670D9C8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D0C9-D2E3-F44C-A8D6-42BD07F7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BC7E-945A-EF41-959B-5869C23A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DE301-A23F-4E41-A169-F816A4AD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028F4-5040-A040-9372-F520A055E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7C79B-50AB-C247-B8AA-0E06A5BF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E9000-9D66-3549-BE7C-84B5F00E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6121-6C42-5441-A1C7-0DA89E0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AD20-226A-2E48-9A89-21B43373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7241D-B2F9-B642-89A9-2FE6970B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868D6-86EC-B64E-9B6A-54DD40AB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51FB-F77F-5841-BE7A-B65971C7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B6F55-2630-EA41-80CE-D79104A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15AB1-DAB7-2142-9CE6-17AEC43E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4EF0F-9E32-0F48-820E-0FCBAE7C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16FC-E4FC-2349-AF5C-DE60FFD4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CC93-BA90-9C4F-8D0B-F0F0AE4A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684D8-338E-B14C-80F3-CD691A04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D0E0-0C2B-C54B-ABE2-4C5C0783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6598-C0D4-F44D-93DC-5D72A030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9B51-EAF3-9047-836B-FA06188C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96CA-8D66-8245-AC3F-A63B778A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E2736-A0CD-D049-9679-272B7182C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543A2-0298-1643-8A24-51CBA9D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FA5E-229B-0D4A-999C-56EFAE4C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0A04-CE38-1D47-805D-4C57F7A7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EB2B-3C2A-2543-966E-363D6A86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2E46B-9A61-464E-A261-2429A206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8925-302F-4440-B2F8-5016BEFB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F659-0E35-1C43-BE43-F80A0775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7AEE-13C5-1141-B59D-402D01CC3DD3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5856-CAF8-1A4E-B23F-44A0077F9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A35D-5066-AF4A-B40C-5CBFCA0E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1FA2-4851-5146-9602-70E5665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DC7A-3955-AE48-8C62-32CAA88ED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DD13-8165-394D-BDCE-01F530BDC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07A2AD-1D4F-0E4D-84F5-E580E2766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7923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B8BF4D-D98D-2F49-BFFA-5196F45A3C29}"/>
              </a:ext>
            </a:extLst>
          </p:cNvPr>
          <p:cNvSpPr txBox="1"/>
          <p:nvPr/>
        </p:nvSpPr>
        <p:spPr>
          <a:xfrm>
            <a:off x="1931935" y="6214533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Quotative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115A7-2E7E-8343-97C3-1727767CC904}"/>
              </a:ext>
            </a:extLst>
          </p:cNvPr>
          <p:cNvSpPr txBox="1"/>
          <p:nvPr/>
        </p:nvSpPr>
        <p:spPr>
          <a:xfrm>
            <a:off x="4386941" y="6214533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Approx. Adv.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70BE4-C71A-2B49-8936-598DC5B7C40C}"/>
              </a:ext>
            </a:extLst>
          </p:cNvPr>
          <p:cNvSpPr txBox="1"/>
          <p:nvPr/>
        </p:nvSpPr>
        <p:spPr>
          <a:xfrm>
            <a:off x="6772314" y="6214533"/>
            <a:ext cx="18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Discourse Marker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9345E-DDFB-FC43-A50E-6A5F1BD22B96}"/>
              </a:ext>
            </a:extLst>
          </p:cNvPr>
          <p:cNvSpPr txBox="1"/>
          <p:nvPr/>
        </p:nvSpPr>
        <p:spPr>
          <a:xfrm>
            <a:off x="9215672" y="6214533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Discourse Particle </a:t>
            </a:r>
          </a:p>
        </p:txBody>
      </p:sp>
    </p:spTree>
    <p:extLst>
      <p:ext uri="{BB962C8B-B14F-4D97-AF65-F5344CB8AC3E}">
        <p14:creationId xmlns:p14="http://schemas.microsoft.com/office/powerpoint/2010/main" val="240968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ACE36F-81B5-9447-8B1B-5463E91783CF}"/>
              </a:ext>
            </a:extLst>
          </p:cNvPr>
          <p:cNvSpPr txBox="1"/>
          <p:nvPr/>
        </p:nvSpPr>
        <p:spPr>
          <a:xfrm>
            <a:off x="3057874" y="6213321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Quotative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FF3C-BFAC-904C-BA3B-7C769196659E}"/>
              </a:ext>
            </a:extLst>
          </p:cNvPr>
          <p:cNvSpPr txBox="1"/>
          <p:nvPr/>
        </p:nvSpPr>
        <p:spPr>
          <a:xfrm>
            <a:off x="4647151" y="6213323"/>
            <a:ext cx="110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Approx. Adv.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B6421-F6E4-5F4B-9796-8D0C97CD62DE}"/>
              </a:ext>
            </a:extLst>
          </p:cNvPr>
          <p:cNvSpPr txBox="1"/>
          <p:nvPr/>
        </p:nvSpPr>
        <p:spPr>
          <a:xfrm>
            <a:off x="6144499" y="6213322"/>
            <a:ext cx="1501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Discourse Marker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96C2C-AF83-054C-9EBC-1B4F822F7C03}"/>
              </a:ext>
            </a:extLst>
          </p:cNvPr>
          <p:cNvSpPr txBox="1"/>
          <p:nvPr/>
        </p:nvSpPr>
        <p:spPr>
          <a:xfrm>
            <a:off x="7978439" y="6213321"/>
            <a:ext cx="151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Discourse Particle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E4AB500-C886-8849-A1C2-2D0B044A9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220151"/>
              </p:ext>
            </p:extLst>
          </p:nvPr>
        </p:nvGraphicFramePr>
        <p:xfrm>
          <a:off x="927099" y="141514"/>
          <a:ext cx="10394043" cy="619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21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E854EC-87E1-B147-B004-500826F62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07529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606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1ED5-9701-8746-B45D-5175A10F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802368"/>
            <a:ext cx="10515600" cy="5358946"/>
          </a:xfrm>
        </p:spPr>
        <p:txBody>
          <a:bodyPr/>
          <a:lstStyle/>
          <a:p>
            <a:r>
              <a:rPr lang="en-US" dirty="0"/>
              <a:t>Spanish-English: N = 35</a:t>
            </a:r>
          </a:p>
          <a:p>
            <a:pPr lvl="1"/>
            <a:r>
              <a:rPr lang="en-US" dirty="0"/>
              <a:t>English-Dom: N = 31</a:t>
            </a:r>
          </a:p>
          <a:p>
            <a:pPr lvl="1"/>
            <a:r>
              <a:rPr lang="en-US" dirty="0"/>
              <a:t>Spanish-Dom: N = 4</a:t>
            </a:r>
          </a:p>
          <a:p>
            <a:pPr lvl="1"/>
            <a:endParaRPr lang="en-US" dirty="0"/>
          </a:p>
          <a:p>
            <a:r>
              <a:rPr lang="en-US" dirty="0"/>
              <a:t>Other-English: N = 41</a:t>
            </a:r>
          </a:p>
          <a:p>
            <a:pPr lvl="1"/>
            <a:r>
              <a:rPr lang="en-US" dirty="0"/>
              <a:t>English-Dom: N = 32</a:t>
            </a:r>
          </a:p>
          <a:p>
            <a:pPr lvl="1"/>
            <a:r>
              <a:rPr lang="en-US" dirty="0"/>
              <a:t>Other-Dom: N = 9</a:t>
            </a:r>
          </a:p>
          <a:p>
            <a:pPr lvl="1"/>
            <a:endParaRPr lang="en-US" dirty="0"/>
          </a:p>
          <a:p>
            <a:r>
              <a:rPr lang="en-US" dirty="0"/>
              <a:t>Simultaneous Bilinguals: N = 21</a:t>
            </a:r>
          </a:p>
          <a:p>
            <a:pPr lvl="1"/>
            <a:r>
              <a:rPr lang="en-US" dirty="0"/>
              <a:t>Spanish-English: N = 10</a:t>
            </a:r>
          </a:p>
          <a:p>
            <a:pPr lvl="1"/>
            <a:r>
              <a:rPr lang="en-US" dirty="0"/>
              <a:t>Other-English: N = 11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9F8393-F121-CA4C-B5A7-7987EAC6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95627"/>
              </p:ext>
            </p:extLst>
          </p:nvPr>
        </p:nvGraphicFramePr>
        <p:xfrm>
          <a:off x="2032000" y="1862666"/>
          <a:ext cx="8127999" cy="29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4754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7804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9353891"/>
                    </a:ext>
                  </a:extLst>
                </a:gridCol>
              </a:tblGrid>
              <a:tr h="9793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Dominant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Spanish Dominant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39388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10969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Spanish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8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2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9D2A81-9AD0-1041-A06A-110DA716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53892"/>
              </p:ext>
            </p:extLst>
          </p:nvPr>
        </p:nvGraphicFramePr>
        <p:xfrm>
          <a:off x="2032000" y="1862666"/>
          <a:ext cx="8127999" cy="29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4754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7804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9353891"/>
                    </a:ext>
                  </a:extLst>
                </a:gridCol>
              </a:tblGrid>
              <a:tr h="9793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Dominant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Dominant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39388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10969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8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11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120E67-620C-FD40-A036-3A5CDA091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25428"/>
              </p:ext>
            </p:extLst>
          </p:nvPr>
        </p:nvGraphicFramePr>
        <p:xfrm>
          <a:off x="2032000" y="491067"/>
          <a:ext cx="8127999" cy="29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4754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7804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9353891"/>
                    </a:ext>
                  </a:extLst>
                </a:gridCol>
              </a:tblGrid>
              <a:tr h="9793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Dominant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Spanish Dominant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39388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10969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Spanish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873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7FE4FA-A1C8-C248-9E5A-D6D9E524E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45746"/>
              </p:ext>
            </p:extLst>
          </p:nvPr>
        </p:nvGraphicFramePr>
        <p:xfrm>
          <a:off x="2031999" y="3658809"/>
          <a:ext cx="8127999" cy="29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4754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7804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9353891"/>
                    </a:ext>
                  </a:extLst>
                </a:gridCol>
              </a:tblGrid>
              <a:tr h="9793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Dominant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Dominant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39388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10969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8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D681-AFDE-8B40-A224-DC228DA3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D’Arcy (2007) - 4 types of like*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264A-1468-2D44-9533-D477D007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Quotative</a:t>
            </a:r>
          </a:p>
          <a:p>
            <a:pPr lvl="1"/>
            <a:r>
              <a:rPr lang="en-US" i="1" dirty="0"/>
              <a:t>He was </a:t>
            </a:r>
            <a:r>
              <a:rPr lang="en-US" b="1" i="1" dirty="0">
                <a:solidFill>
                  <a:srgbClr val="0070C0"/>
                </a:solidFill>
              </a:rPr>
              <a:t>like</a:t>
            </a:r>
            <a:r>
              <a:rPr lang="en-US" i="1" dirty="0"/>
              <a:t>, “Yeah, that’s not my responsibility”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Approximative Adverb</a:t>
            </a:r>
          </a:p>
          <a:p>
            <a:pPr lvl="1"/>
            <a:r>
              <a:rPr lang="en-US" dirty="0"/>
              <a:t>Precedes quantified phrases</a:t>
            </a:r>
          </a:p>
          <a:p>
            <a:pPr lvl="1"/>
            <a:r>
              <a:rPr lang="en-US" i="1" dirty="0"/>
              <a:t>It could have taken you all day to go </a:t>
            </a:r>
            <a:r>
              <a:rPr lang="en-US" b="1" i="1" dirty="0">
                <a:solidFill>
                  <a:srgbClr val="0070C0"/>
                </a:solidFill>
              </a:rPr>
              <a:t>like</a:t>
            </a:r>
            <a:r>
              <a:rPr lang="en-US" i="1" dirty="0"/>
              <a:t> thirty miles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838-278E-734B-9AE2-D8F8B2E0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Discourse Marker</a:t>
            </a:r>
          </a:p>
          <a:p>
            <a:pPr lvl="1"/>
            <a:r>
              <a:rPr lang="en-US" dirty="0"/>
              <a:t>“Fills syntactic adjunct slot” </a:t>
            </a:r>
            <a:r>
              <a:rPr lang="en-US" dirty="0">
                <a:sym typeface="Wingdings" pitchFamily="2" charset="2"/>
              </a:rPr>
              <a:t> connects to phrases</a:t>
            </a:r>
          </a:p>
          <a:p>
            <a:pPr lvl="2"/>
            <a:r>
              <a:rPr lang="en-US" dirty="0">
                <a:sym typeface="Wingdings" pitchFamily="2" charset="2"/>
              </a:rPr>
              <a:t>“Discourse connective”</a:t>
            </a:r>
          </a:p>
          <a:p>
            <a:pPr lvl="1"/>
            <a:r>
              <a:rPr lang="en-US" dirty="0">
                <a:sym typeface="Wingdings" pitchFamily="2" charset="2"/>
              </a:rPr>
              <a:t>Exemplification</a:t>
            </a:r>
          </a:p>
          <a:p>
            <a:pPr lvl="1"/>
            <a:r>
              <a:rPr lang="en-US" dirty="0">
                <a:sym typeface="Wingdings" pitchFamily="2" charset="2"/>
              </a:rPr>
              <a:t>Illustration</a:t>
            </a:r>
          </a:p>
          <a:p>
            <a:pPr lvl="1"/>
            <a:r>
              <a:rPr lang="en-US" dirty="0">
                <a:sym typeface="Wingdings" pitchFamily="2" charset="2"/>
              </a:rPr>
              <a:t>Explanation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Most often found at beginning of a sentence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You practice it xxx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 </a:t>
            </a:r>
            <a:r>
              <a:rPr lang="en-US" i="1" dirty="0">
                <a:sym typeface="Wingdings" pitchFamily="2" charset="2"/>
              </a:rPr>
              <a:t>your voice could be so good if you practice</a:t>
            </a:r>
          </a:p>
          <a:p>
            <a:pPr lvl="1"/>
            <a:r>
              <a:rPr lang="en-US" i="1" dirty="0">
                <a:sym typeface="Wingdings" pitchFamily="2" charset="2"/>
              </a:rPr>
              <a:t>It’s such a weird color.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, it’s in between blue and green </a:t>
            </a:r>
          </a:p>
          <a:p>
            <a:pPr lvl="1"/>
            <a:r>
              <a:rPr lang="en-US" i="1" dirty="0">
                <a:sym typeface="Wingdings" pitchFamily="2" charset="2"/>
              </a:rPr>
              <a:t>No,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we can go tomorrow </a:t>
            </a:r>
          </a:p>
        </p:txBody>
      </p:sp>
    </p:spTree>
    <p:extLst>
      <p:ext uri="{BB962C8B-B14F-4D97-AF65-F5344CB8AC3E}">
        <p14:creationId xmlns:p14="http://schemas.microsoft.com/office/powerpoint/2010/main" val="255669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838-278E-734B-9AE2-D8F8B2E0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Discourse Particle</a:t>
            </a:r>
          </a:p>
          <a:p>
            <a:pPr lvl="1"/>
            <a:r>
              <a:rPr lang="en-US" dirty="0" err="1">
                <a:sym typeface="Wingdings" pitchFamily="2" charset="2"/>
              </a:rPr>
              <a:t>Pausal</a:t>
            </a:r>
            <a:r>
              <a:rPr lang="en-US" dirty="0">
                <a:sym typeface="Wingdings" pitchFamily="2" charset="2"/>
              </a:rPr>
              <a:t> interjection (dysfluency; filler)</a:t>
            </a:r>
          </a:p>
          <a:p>
            <a:pPr lvl="1"/>
            <a:r>
              <a:rPr lang="en-US" dirty="0">
                <a:sym typeface="Wingdings" pitchFamily="2" charset="2"/>
              </a:rPr>
              <a:t>Focus (add emphasis to a word)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Occurs </a:t>
            </a:r>
            <a:r>
              <a:rPr lang="en-US" i="1" dirty="0">
                <a:sym typeface="Wingdings" pitchFamily="2" charset="2"/>
              </a:rPr>
              <a:t>within</a:t>
            </a:r>
            <a:r>
              <a:rPr lang="en-US" dirty="0">
                <a:sym typeface="Wingdings" pitchFamily="2" charset="2"/>
              </a:rPr>
              <a:t> a clause</a:t>
            </a:r>
          </a:p>
          <a:p>
            <a:pPr lvl="1"/>
            <a:r>
              <a:rPr lang="en-US" dirty="0">
                <a:sym typeface="Wingdings" pitchFamily="2" charset="2"/>
              </a:rPr>
              <a:t>“Operates in the interpersonal realm, aiding cooperative aspects of communication such as checking or expressing understanding” </a:t>
            </a:r>
          </a:p>
          <a:p>
            <a:pPr marL="457200" lvl="1" indent="0">
              <a:buNone/>
            </a:pPr>
            <a:endParaRPr lang="en-US" i="1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She’s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dumb or something. I love her but she’s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dumb or something.</a:t>
            </a:r>
          </a:p>
          <a:p>
            <a:pPr lvl="1"/>
            <a:r>
              <a:rPr lang="en-US" i="1" dirty="0">
                <a:sym typeface="Wingdings" pitchFamily="2" charset="2"/>
              </a:rPr>
              <a:t>They were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playing poker.</a:t>
            </a:r>
          </a:p>
        </p:txBody>
      </p:sp>
    </p:spTree>
    <p:extLst>
      <p:ext uri="{BB962C8B-B14F-4D97-AF65-F5344CB8AC3E}">
        <p14:creationId xmlns:p14="http://schemas.microsoft.com/office/powerpoint/2010/main" val="121244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838-278E-734B-9AE2-D8F8B2E0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Discourse Particle</a:t>
            </a:r>
          </a:p>
          <a:p>
            <a:pPr lvl="1"/>
            <a:r>
              <a:rPr lang="en-US" dirty="0">
                <a:sym typeface="Wingdings" pitchFamily="2" charset="2"/>
              </a:rPr>
              <a:t>Can be broken down into 3 different types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DP – noun phrases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vP</a:t>
            </a:r>
            <a:r>
              <a:rPr lang="en-US" dirty="0">
                <a:sym typeface="Wingdings" pitchFamily="2" charset="2"/>
              </a:rPr>
              <a:t> – verb phrases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AP – adjective phrases</a:t>
            </a:r>
          </a:p>
        </p:txBody>
      </p:sp>
    </p:spTree>
    <p:extLst>
      <p:ext uri="{BB962C8B-B14F-4D97-AF65-F5344CB8AC3E}">
        <p14:creationId xmlns:p14="http://schemas.microsoft.com/office/powerpoint/2010/main" val="10563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838-278E-734B-9AE2-D8F8B2E0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Discourse Particle</a:t>
            </a:r>
          </a:p>
          <a:p>
            <a:pPr lvl="1"/>
            <a:r>
              <a:rPr lang="en-US" i="1" dirty="0">
                <a:sym typeface="Wingdings" pitchFamily="2" charset="2"/>
              </a:rPr>
              <a:t>Like* + adverbs </a:t>
            </a:r>
            <a:r>
              <a:rPr lang="en-US" dirty="0">
                <a:sym typeface="Wingdings" pitchFamily="2" charset="2"/>
              </a:rPr>
              <a:t>can be grouped in 3 ways (</a:t>
            </a:r>
            <a:r>
              <a:rPr lang="en-US" dirty="0" err="1">
                <a:sym typeface="Wingdings" pitchFamily="2" charset="2"/>
              </a:rPr>
              <a:t>Jackendoff</a:t>
            </a:r>
            <a:r>
              <a:rPr lang="en-US" dirty="0">
                <a:sym typeface="Wingdings" pitchFamily="2" charset="2"/>
              </a:rPr>
              <a:t>, 2002)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Speaker-oriented</a:t>
            </a:r>
          </a:p>
          <a:p>
            <a:pPr lvl="2"/>
            <a:r>
              <a:rPr lang="en-US" i="1" dirty="0">
                <a:sym typeface="Wingdings" pitchFamily="2" charset="2"/>
              </a:rPr>
              <a:t>I don’t </a:t>
            </a:r>
            <a:r>
              <a:rPr lang="en-US" b="1" i="1" dirty="0">
                <a:sym typeface="Wingdings" pitchFamily="2" charset="2"/>
              </a:rPr>
              <a:t>really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judge people on their taste in music</a:t>
            </a:r>
          </a:p>
          <a:p>
            <a:pPr lvl="2"/>
            <a:r>
              <a:rPr lang="en-US" i="1" dirty="0">
                <a:sym typeface="Wingdings" pitchFamily="2" charset="2"/>
              </a:rPr>
              <a:t>They </a:t>
            </a:r>
            <a:r>
              <a:rPr lang="en-US" b="1" i="1" dirty="0">
                <a:sym typeface="Wingdings" pitchFamily="2" charset="2"/>
              </a:rPr>
              <a:t>honestly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threatened 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Subject-oriented</a:t>
            </a:r>
          </a:p>
          <a:p>
            <a:pPr lvl="2"/>
            <a:r>
              <a:rPr lang="en-US" i="1" dirty="0">
                <a:sym typeface="Wingdings" pitchFamily="2" charset="2"/>
              </a:rPr>
              <a:t>Andrea </a:t>
            </a:r>
            <a:r>
              <a:rPr lang="en-US" b="1" i="1" dirty="0">
                <a:sym typeface="Wingdings" pitchFamily="2" charset="2"/>
              </a:rPr>
              <a:t>still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comes to lunch with us</a:t>
            </a:r>
          </a:p>
          <a:p>
            <a:pPr lvl="2"/>
            <a:r>
              <a:rPr lang="en-US" i="1" dirty="0">
                <a:sym typeface="Wingdings" pitchFamily="2" charset="2"/>
              </a:rPr>
              <a:t>They don’t like it but they </a:t>
            </a:r>
            <a:r>
              <a:rPr lang="en-US" b="1" i="1" dirty="0">
                <a:sym typeface="Wingdings" pitchFamily="2" charset="2"/>
              </a:rPr>
              <a:t>never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played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Degree</a:t>
            </a:r>
          </a:p>
          <a:p>
            <a:pPr lvl="2"/>
            <a:r>
              <a:rPr lang="en-US" i="1" dirty="0">
                <a:sym typeface="Wingdings" pitchFamily="2" charset="2"/>
              </a:rPr>
              <a:t>The glue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i="1" dirty="0">
                <a:sym typeface="Wingdings" pitchFamily="2" charset="2"/>
              </a:rPr>
              <a:t>slightly</a:t>
            </a:r>
            <a:r>
              <a:rPr lang="en-US" i="1" dirty="0">
                <a:sym typeface="Wingdings" pitchFamily="2" charset="2"/>
              </a:rPr>
              <a:t> falls off your hair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Manner</a:t>
            </a:r>
          </a:p>
          <a:p>
            <a:pPr lvl="2"/>
            <a:r>
              <a:rPr lang="en-US" i="1" dirty="0">
                <a:sym typeface="Wingdings" pitchFamily="2" charset="2"/>
              </a:rPr>
              <a:t>He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like</a:t>
            </a:r>
            <a:r>
              <a:rPr lang="en-US" b="1" i="1" dirty="0">
                <a:sym typeface="Wingdings" pitchFamily="2" charset="2"/>
              </a:rPr>
              <a:t> slowly </a:t>
            </a:r>
            <a:r>
              <a:rPr lang="en-US" i="1" dirty="0">
                <a:sym typeface="Wingdings" pitchFamily="2" charset="2"/>
              </a:rPr>
              <a:t>added more and more things</a:t>
            </a:r>
          </a:p>
        </p:txBody>
      </p:sp>
    </p:spTree>
    <p:extLst>
      <p:ext uri="{BB962C8B-B14F-4D97-AF65-F5344CB8AC3E}">
        <p14:creationId xmlns:p14="http://schemas.microsoft.com/office/powerpoint/2010/main" val="267352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A10A-1F17-FE45-9123-E45C39CD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943"/>
            <a:ext cx="10515600" cy="5600020"/>
          </a:xfrm>
        </p:spPr>
        <p:txBody>
          <a:bodyPr>
            <a:normAutofit/>
          </a:bodyPr>
          <a:lstStyle/>
          <a:p>
            <a:r>
              <a:rPr lang="en-US" sz="2400" dirty="0"/>
              <a:t>I feel </a:t>
            </a:r>
            <a:r>
              <a:rPr lang="en-US" sz="2400" b="1" dirty="0">
                <a:solidFill>
                  <a:srgbClr val="0070C0"/>
                </a:solidFill>
              </a:rPr>
              <a:t>like</a:t>
            </a:r>
            <a:r>
              <a:rPr lang="en-US" sz="2400" dirty="0"/>
              <a:t>* one person's like* snatching all the money</a:t>
            </a:r>
          </a:p>
          <a:p>
            <a:r>
              <a:rPr lang="en-US" sz="2400" dirty="0"/>
              <a:t>I feel </a:t>
            </a:r>
            <a:r>
              <a:rPr lang="en-US" sz="2400" b="1" dirty="0">
                <a:solidFill>
                  <a:srgbClr val="0070C0"/>
                </a:solidFill>
              </a:rPr>
              <a:t>as though </a:t>
            </a:r>
            <a:r>
              <a:rPr lang="en-US" sz="2400" dirty="0"/>
              <a:t>one person’s like* snatching all the money</a:t>
            </a:r>
          </a:p>
          <a:p>
            <a:endParaRPr lang="en-US" sz="2400" dirty="0"/>
          </a:p>
          <a:p>
            <a:r>
              <a:rPr lang="en-US" sz="2400" dirty="0"/>
              <a:t>It’s more </a:t>
            </a:r>
            <a:r>
              <a:rPr lang="en-US" sz="2400" b="1" dirty="0">
                <a:solidFill>
                  <a:srgbClr val="0070C0"/>
                </a:solidFill>
              </a:rPr>
              <a:t>like* </a:t>
            </a:r>
            <a:r>
              <a:rPr lang="en-US" sz="2400" dirty="0"/>
              <a:t>they accepted it over time</a:t>
            </a:r>
          </a:p>
          <a:p>
            <a:endParaRPr lang="en-US" sz="2400" dirty="0"/>
          </a:p>
          <a:p>
            <a:r>
              <a:rPr lang="en-US" sz="2400" dirty="0"/>
              <a:t>It’s still </a:t>
            </a:r>
            <a:r>
              <a:rPr lang="en-US" sz="2400" b="1" dirty="0">
                <a:solidFill>
                  <a:srgbClr val="0070C0"/>
                </a:solidFill>
              </a:rPr>
              <a:t>like* </a:t>
            </a:r>
            <a:r>
              <a:rPr lang="en-US" sz="2400" dirty="0"/>
              <a:t>oh are you tired of the smell?</a:t>
            </a:r>
          </a:p>
          <a:p>
            <a:endParaRPr lang="en-US" sz="2400" dirty="0"/>
          </a:p>
          <a:p>
            <a:r>
              <a:rPr lang="en-US" sz="2400" dirty="0"/>
              <a:t>It’s </a:t>
            </a:r>
            <a:r>
              <a:rPr lang="en-US" sz="2400" b="1" dirty="0">
                <a:solidFill>
                  <a:srgbClr val="0070C0"/>
                </a:solidFill>
              </a:rPr>
              <a:t>like*</a:t>
            </a:r>
            <a:r>
              <a:rPr lang="en-US" sz="2400" dirty="0"/>
              <a:t> at least the place you sleep is… </a:t>
            </a:r>
          </a:p>
          <a:p>
            <a:endParaRPr lang="en-US" sz="2400" dirty="0"/>
          </a:p>
          <a:p>
            <a:r>
              <a:rPr lang="en-US" sz="2400" dirty="0"/>
              <a:t>I mean </a:t>
            </a:r>
            <a:r>
              <a:rPr lang="en-US" sz="2400" b="1" dirty="0">
                <a:solidFill>
                  <a:srgbClr val="0070C0"/>
                </a:solidFill>
              </a:rPr>
              <a:t>like*</a:t>
            </a:r>
            <a:r>
              <a:rPr lang="en-US" sz="2400" dirty="0"/>
              <a:t> you spent the entire day </a:t>
            </a:r>
          </a:p>
          <a:p>
            <a:endParaRPr lang="en-US" sz="2400" dirty="0"/>
          </a:p>
          <a:p>
            <a:r>
              <a:rPr lang="en-US" sz="2400" dirty="0"/>
              <a:t>It’s </a:t>
            </a:r>
            <a:r>
              <a:rPr lang="en-US" sz="2400" b="1" dirty="0">
                <a:solidFill>
                  <a:srgbClr val="0070C0"/>
                </a:solidFill>
              </a:rPr>
              <a:t>like*</a:t>
            </a:r>
            <a:r>
              <a:rPr lang="en-US" sz="2400" dirty="0"/>
              <a:t> bet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34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D92A-8D32-FC40-9B0E-F81F7533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Like*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FD46-8C45-1D42-A2D9-E2C9C326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70</a:t>
            </a:r>
          </a:p>
          <a:p>
            <a:endParaRPr lang="en-US" dirty="0"/>
          </a:p>
          <a:p>
            <a:r>
              <a:rPr lang="en-US" dirty="0"/>
              <a:t>44 files didn’t have enough context to be coded</a:t>
            </a:r>
          </a:p>
          <a:p>
            <a:r>
              <a:rPr lang="en-US" dirty="0"/>
              <a:t>76 files need to be coded</a:t>
            </a:r>
          </a:p>
        </p:txBody>
      </p:sp>
    </p:spTree>
    <p:extLst>
      <p:ext uri="{BB962C8B-B14F-4D97-AF65-F5344CB8AC3E}">
        <p14:creationId xmlns:p14="http://schemas.microsoft.com/office/powerpoint/2010/main" val="147384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E45EDA-6058-0B4F-BB8E-EFC5AA37B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5758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A9D760-3235-ED45-A597-9C6C1D02970C}"/>
              </a:ext>
            </a:extLst>
          </p:cNvPr>
          <p:cNvSpPr txBox="1"/>
          <p:nvPr/>
        </p:nvSpPr>
        <p:spPr>
          <a:xfrm>
            <a:off x="381000" y="141514"/>
            <a:ext cx="11528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Avg: 52.9</a:t>
            </a:r>
          </a:p>
          <a:p>
            <a:r>
              <a:rPr lang="en-US" sz="1400" dirty="0"/>
              <a:t>Range: 1-168</a:t>
            </a:r>
          </a:p>
          <a:p>
            <a:r>
              <a:rPr lang="en-US" sz="1400" dirty="0"/>
              <a:t>Median: 42.5</a:t>
            </a:r>
          </a:p>
        </p:txBody>
      </p:sp>
    </p:spTree>
    <p:extLst>
      <p:ext uri="{BB962C8B-B14F-4D97-AF65-F5344CB8AC3E}">
        <p14:creationId xmlns:p14="http://schemas.microsoft.com/office/powerpoint/2010/main" val="32726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8407</TotalTime>
  <Words>490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Like* Analyses</vt:lpstr>
      <vt:lpstr>D’Arcy (2007) - 4 types of like*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Like*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Like* Analyses</dc:title>
  <dc:creator>Michelle Bruni</dc:creator>
  <cp:lastModifiedBy>Michelle Bruni</cp:lastModifiedBy>
  <cp:revision>5</cp:revision>
  <dcterms:created xsi:type="dcterms:W3CDTF">2020-09-18T17:29:30Z</dcterms:created>
  <dcterms:modified xsi:type="dcterms:W3CDTF">2020-09-24T13:36:39Z</dcterms:modified>
</cp:coreProperties>
</file>