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/>
    <p:restoredTop sz="94712"/>
  </p:normalViewPr>
  <p:slideViewPr>
    <p:cSldViewPr snapToGrid="0" snapToObjects="1">
      <p:cViewPr>
        <p:scale>
          <a:sx n="98" d="100"/>
          <a:sy n="98" d="100"/>
        </p:scale>
        <p:origin x="15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g"/><Relationship Id="rId3" Type="http://schemas.openxmlformats.org/officeDocument/2006/relationships/image" Target="../media/image1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g"/><Relationship Id="rId3" Type="http://schemas.openxmlformats.org/officeDocument/2006/relationships/image" Target="../media/image1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9A076D-4BFD-4645-83F1-C4B7EA951057}" type="doc">
      <dgm:prSet loTypeId="urn:microsoft.com/office/officeart/2005/8/layout/hList7" loCatId="" qsTypeId="urn:microsoft.com/office/officeart/2005/8/quickstyle/simple4" qsCatId="simple" csTypeId="urn:microsoft.com/office/officeart/2005/8/colors/accent1_2" csCatId="accent1" phldr="1"/>
      <dgm:spPr/>
    </dgm:pt>
    <dgm:pt modelId="{EF69C373-2133-894D-BB99-2F82619D9FD0}">
      <dgm:prSet phldrT="[Texto]"/>
      <dgm:spPr/>
      <dgm:t>
        <a:bodyPr/>
        <a:lstStyle/>
        <a:p>
          <a:r>
            <a:rPr lang="es-ES_tradnl" dirty="0" err="1" smtClean="0"/>
            <a:t>Tripda</a:t>
          </a:r>
          <a:endParaRPr lang="es-ES_tradnl" dirty="0"/>
        </a:p>
      </dgm:t>
    </dgm:pt>
    <dgm:pt modelId="{2DB497A7-9739-4847-86E1-25C087E38C07}" type="parTrans" cxnId="{38B60EC5-290D-AB45-95B3-B43A62EA4AF4}">
      <dgm:prSet/>
      <dgm:spPr/>
      <dgm:t>
        <a:bodyPr/>
        <a:lstStyle/>
        <a:p>
          <a:endParaRPr lang="es-ES_tradnl"/>
        </a:p>
      </dgm:t>
    </dgm:pt>
    <dgm:pt modelId="{9A84658E-1C0F-3549-9878-FB7E0EF00E0B}" type="sibTrans" cxnId="{38B60EC5-290D-AB45-95B3-B43A62EA4AF4}">
      <dgm:prSet/>
      <dgm:spPr/>
      <dgm:t>
        <a:bodyPr/>
        <a:lstStyle/>
        <a:p>
          <a:endParaRPr lang="es-ES_tradnl"/>
        </a:p>
      </dgm:t>
    </dgm:pt>
    <dgm:pt modelId="{B1BD1EC1-43DF-9247-8BB9-3E3D241912F5}">
      <dgm:prSet phldrT="[Texto]"/>
      <dgm:spPr/>
      <dgm:t>
        <a:bodyPr/>
        <a:lstStyle/>
        <a:p>
          <a:r>
            <a:rPr lang="es-ES_tradnl" dirty="0" smtClean="0"/>
            <a:t>Uber</a:t>
          </a:r>
          <a:endParaRPr lang="es-ES_tradnl" dirty="0"/>
        </a:p>
      </dgm:t>
    </dgm:pt>
    <dgm:pt modelId="{23F2BE4E-5028-AD4A-A7F3-DCE2B0F0EFCB}" type="parTrans" cxnId="{7C7A047E-C834-AB40-BB50-659CEF4E59B6}">
      <dgm:prSet/>
      <dgm:spPr/>
      <dgm:t>
        <a:bodyPr/>
        <a:lstStyle/>
        <a:p>
          <a:endParaRPr lang="es-ES_tradnl"/>
        </a:p>
      </dgm:t>
    </dgm:pt>
    <dgm:pt modelId="{AC709960-34B0-8949-8AE3-02D8879E4FFB}" type="sibTrans" cxnId="{7C7A047E-C834-AB40-BB50-659CEF4E59B6}">
      <dgm:prSet/>
      <dgm:spPr/>
      <dgm:t>
        <a:bodyPr/>
        <a:lstStyle/>
        <a:p>
          <a:endParaRPr lang="es-ES_tradnl"/>
        </a:p>
      </dgm:t>
    </dgm:pt>
    <dgm:pt modelId="{C678FACF-07C3-214E-82D9-EE421851C6EA}">
      <dgm:prSet phldrT="[Texto]"/>
      <dgm:spPr/>
      <dgm:t>
        <a:bodyPr/>
        <a:lstStyle/>
        <a:p>
          <a:r>
            <a:rPr lang="es-ES_tradnl" dirty="0" err="1" smtClean="0"/>
            <a:t>Adedo</a:t>
          </a:r>
          <a:endParaRPr lang="es-ES_tradnl" dirty="0"/>
        </a:p>
      </dgm:t>
    </dgm:pt>
    <dgm:pt modelId="{535D92FB-245B-D44C-9780-AD28A72C7FC4}" type="parTrans" cxnId="{7C84F8A9-BE14-ED47-8D27-AEE704EEEB4A}">
      <dgm:prSet/>
      <dgm:spPr/>
      <dgm:t>
        <a:bodyPr/>
        <a:lstStyle/>
        <a:p>
          <a:endParaRPr lang="es-ES_tradnl"/>
        </a:p>
      </dgm:t>
    </dgm:pt>
    <dgm:pt modelId="{DF24BBBC-6134-1C44-B494-C45D1AD7F6EF}" type="sibTrans" cxnId="{7C84F8A9-BE14-ED47-8D27-AEE704EEEB4A}">
      <dgm:prSet/>
      <dgm:spPr/>
      <dgm:t>
        <a:bodyPr/>
        <a:lstStyle/>
        <a:p>
          <a:endParaRPr lang="es-ES_tradnl"/>
        </a:p>
      </dgm:t>
    </dgm:pt>
    <dgm:pt modelId="{07E5E872-50C2-9E47-9666-4CEA06CF8D7F}" type="pres">
      <dgm:prSet presAssocID="{9C9A076D-4BFD-4645-83F1-C4B7EA951057}" presName="Name0" presStyleCnt="0">
        <dgm:presLayoutVars>
          <dgm:dir/>
          <dgm:resizeHandles val="exact"/>
        </dgm:presLayoutVars>
      </dgm:prSet>
      <dgm:spPr/>
    </dgm:pt>
    <dgm:pt modelId="{C6AA5854-42D1-1F44-AB07-FEE8A60765F5}" type="pres">
      <dgm:prSet presAssocID="{9C9A076D-4BFD-4645-83F1-C4B7EA951057}" presName="fgShape" presStyleLbl="fgShp" presStyleIdx="0" presStyleCnt="1" custLinFactNeighborX="718" custLinFactNeighborY="9226"/>
      <dgm:spPr/>
    </dgm:pt>
    <dgm:pt modelId="{14E9BD69-98EE-AE4A-BD55-E20F53C4E17C}" type="pres">
      <dgm:prSet presAssocID="{9C9A076D-4BFD-4645-83F1-C4B7EA951057}" presName="linComp" presStyleCnt="0"/>
      <dgm:spPr/>
    </dgm:pt>
    <dgm:pt modelId="{2C653ABA-C0EC-FB4A-9FD6-26F61A8F49E7}" type="pres">
      <dgm:prSet presAssocID="{EF69C373-2133-894D-BB99-2F82619D9FD0}" presName="compNode" presStyleCnt="0"/>
      <dgm:spPr/>
    </dgm:pt>
    <dgm:pt modelId="{547A39E1-422B-A246-9517-A7CC53394DB0}" type="pres">
      <dgm:prSet presAssocID="{EF69C373-2133-894D-BB99-2F82619D9FD0}" presName="bkgdShape" presStyleLbl="node1" presStyleIdx="0" presStyleCnt="3"/>
      <dgm:spPr/>
      <dgm:t>
        <a:bodyPr/>
        <a:lstStyle/>
        <a:p>
          <a:endParaRPr lang="es-ES_tradnl"/>
        </a:p>
      </dgm:t>
    </dgm:pt>
    <dgm:pt modelId="{16090866-2C50-2A4A-B23F-9C3BA757087B}" type="pres">
      <dgm:prSet presAssocID="{EF69C373-2133-894D-BB99-2F82619D9FD0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164AA13-3C86-B442-B99E-A980384146C9}" type="pres">
      <dgm:prSet presAssocID="{EF69C373-2133-894D-BB99-2F82619D9FD0}" presName="invisiNode" presStyleLbl="node1" presStyleIdx="0" presStyleCnt="3"/>
      <dgm:spPr/>
    </dgm:pt>
    <dgm:pt modelId="{AD35CE72-1857-3D4F-9426-531911CFD3CA}" type="pres">
      <dgm:prSet presAssocID="{EF69C373-2133-894D-BB99-2F82619D9FD0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F6D35C1-528D-5949-8AA1-518BB97F9973}" type="pres">
      <dgm:prSet presAssocID="{9A84658E-1C0F-3549-9878-FB7E0EF00E0B}" presName="sibTrans" presStyleLbl="sibTrans2D1" presStyleIdx="0" presStyleCnt="0"/>
      <dgm:spPr/>
    </dgm:pt>
    <dgm:pt modelId="{A90D817A-E119-4041-A3B8-D0960AB2FE11}" type="pres">
      <dgm:prSet presAssocID="{B1BD1EC1-43DF-9247-8BB9-3E3D241912F5}" presName="compNode" presStyleCnt="0"/>
      <dgm:spPr/>
    </dgm:pt>
    <dgm:pt modelId="{C4D6AF2E-E7CA-2C46-BD50-C65E3A220B4B}" type="pres">
      <dgm:prSet presAssocID="{B1BD1EC1-43DF-9247-8BB9-3E3D241912F5}" presName="bkgdShape" presStyleLbl="node1" presStyleIdx="1" presStyleCnt="3"/>
      <dgm:spPr/>
    </dgm:pt>
    <dgm:pt modelId="{665205A2-86A1-2F47-AD7D-0CBD7A17EABC}" type="pres">
      <dgm:prSet presAssocID="{B1BD1EC1-43DF-9247-8BB9-3E3D241912F5}" presName="nodeTx" presStyleLbl="node1" presStyleIdx="1" presStyleCnt="3">
        <dgm:presLayoutVars>
          <dgm:bulletEnabled val="1"/>
        </dgm:presLayoutVars>
      </dgm:prSet>
      <dgm:spPr/>
    </dgm:pt>
    <dgm:pt modelId="{0B3769D6-8A44-A54D-B6F6-F8CED9EDEB88}" type="pres">
      <dgm:prSet presAssocID="{B1BD1EC1-43DF-9247-8BB9-3E3D241912F5}" presName="invisiNode" presStyleLbl="node1" presStyleIdx="1" presStyleCnt="3"/>
      <dgm:spPr/>
    </dgm:pt>
    <dgm:pt modelId="{170F63B8-CFD8-184E-9D1E-4C13080F2831}" type="pres">
      <dgm:prSet presAssocID="{B1BD1EC1-43DF-9247-8BB9-3E3D241912F5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30F7DC25-9E79-FE47-A0A9-EFD8AFC23F73}" type="pres">
      <dgm:prSet presAssocID="{AC709960-34B0-8949-8AE3-02D8879E4FFB}" presName="sibTrans" presStyleLbl="sibTrans2D1" presStyleIdx="0" presStyleCnt="0"/>
      <dgm:spPr/>
    </dgm:pt>
    <dgm:pt modelId="{048FE3E1-8789-104E-8CB1-5A82A7210C56}" type="pres">
      <dgm:prSet presAssocID="{C678FACF-07C3-214E-82D9-EE421851C6EA}" presName="compNode" presStyleCnt="0"/>
      <dgm:spPr/>
    </dgm:pt>
    <dgm:pt modelId="{D48416DF-41AF-CC44-B5D7-0C891C9C6C18}" type="pres">
      <dgm:prSet presAssocID="{C678FACF-07C3-214E-82D9-EE421851C6EA}" presName="bkgdShape" presStyleLbl="node1" presStyleIdx="2" presStyleCnt="3"/>
      <dgm:spPr/>
    </dgm:pt>
    <dgm:pt modelId="{081617F9-6E6A-2A46-8756-333AD6B89446}" type="pres">
      <dgm:prSet presAssocID="{C678FACF-07C3-214E-82D9-EE421851C6EA}" presName="nodeTx" presStyleLbl="node1" presStyleIdx="2" presStyleCnt="3">
        <dgm:presLayoutVars>
          <dgm:bulletEnabled val="1"/>
        </dgm:presLayoutVars>
      </dgm:prSet>
      <dgm:spPr/>
    </dgm:pt>
    <dgm:pt modelId="{37CABDD9-5C3D-C945-A53E-861737E15341}" type="pres">
      <dgm:prSet presAssocID="{C678FACF-07C3-214E-82D9-EE421851C6EA}" presName="invisiNode" presStyleLbl="node1" presStyleIdx="2" presStyleCnt="3"/>
      <dgm:spPr/>
    </dgm:pt>
    <dgm:pt modelId="{F4794ACE-5E86-7D4D-83AE-5525E473D8E0}" type="pres">
      <dgm:prSet presAssocID="{C678FACF-07C3-214E-82D9-EE421851C6EA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7C7A047E-C834-AB40-BB50-659CEF4E59B6}" srcId="{9C9A076D-4BFD-4645-83F1-C4B7EA951057}" destId="{B1BD1EC1-43DF-9247-8BB9-3E3D241912F5}" srcOrd="1" destOrd="0" parTransId="{23F2BE4E-5028-AD4A-A7F3-DCE2B0F0EFCB}" sibTransId="{AC709960-34B0-8949-8AE3-02D8879E4FFB}"/>
    <dgm:cxn modelId="{1B0D4558-A703-8040-9D43-E3E8371446D3}" type="presOf" srcId="{EF69C373-2133-894D-BB99-2F82619D9FD0}" destId="{547A39E1-422B-A246-9517-A7CC53394DB0}" srcOrd="0" destOrd="0" presId="urn:microsoft.com/office/officeart/2005/8/layout/hList7"/>
    <dgm:cxn modelId="{A1580B3C-69BF-5947-857B-790A3F52B439}" type="presOf" srcId="{AC709960-34B0-8949-8AE3-02D8879E4FFB}" destId="{30F7DC25-9E79-FE47-A0A9-EFD8AFC23F73}" srcOrd="0" destOrd="0" presId="urn:microsoft.com/office/officeart/2005/8/layout/hList7"/>
    <dgm:cxn modelId="{26AA37AB-87AB-0648-8A2B-C929DEF53429}" type="presOf" srcId="{EF69C373-2133-894D-BB99-2F82619D9FD0}" destId="{16090866-2C50-2A4A-B23F-9C3BA757087B}" srcOrd="1" destOrd="0" presId="urn:microsoft.com/office/officeart/2005/8/layout/hList7"/>
    <dgm:cxn modelId="{1CF73700-4A05-BD43-9C30-8D43AFE9F324}" type="presOf" srcId="{B1BD1EC1-43DF-9247-8BB9-3E3D241912F5}" destId="{C4D6AF2E-E7CA-2C46-BD50-C65E3A220B4B}" srcOrd="0" destOrd="0" presId="urn:microsoft.com/office/officeart/2005/8/layout/hList7"/>
    <dgm:cxn modelId="{A05B18CC-0990-0C47-8670-90D5EECE16F7}" type="presOf" srcId="{B1BD1EC1-43DF-9247-8BB9-3E3D241912F5}" destId="{665205A2-86A1-2F47-AD7D-0CBD7A17EABC}" srcOrd="1" destOrd="0" presId="urn:microsoft.com/office/officeart/2005/8/layout/hList7"/>
    <dgm:cxn modelId="{A69A9882-0A07-1242-985A-6EB9B5109969}" type="presOf" srcId="{9C9A076D-4BFD-4645-83F1-C4B7EA951057}" destId="{07E5E872-50C2-9E47-9666-4CEA06CF8D7F}" srcOrd="0" destOrd="0" presId="urn:microsoft.com/office/officeart/2005/8/layout/hList7"/>
    <dgm:cxn modelId="{38B60EC5-290D-AB45-95B3-B43A62EA4AF4}" srcId="{9C9A076D-4BFD-4645-83F1-C4B7EA951057}" destId="{EF69C373-2133-894D-BB99-2F82619D9FD0}" srcOrd="0" destOrd="0" parTransId="{2DB497A7-9739-4847-86E1-25C087E38C07}" sibTransId="{9A84658E-1C0F-3549-9878-FB7E0EF00E0B}"/>
    <dgm:cxn modelId="{5B0DE626-7A13-7247-93A3-6ED80970A56E}" type="presOf" srcId="{C678FACF-07C3-214E-82D9-EE421851C6EA}" destId="{D48416DF-41AF-CC44-B5D7-0C891C9C6C18}" srcOrd="0" destOrd="0" presId="urn:microsoft.com/office/officeart/2005/8/layout/hList7"/>
    <dgm:cxn modelId="{B7BB40B1-07F0-8B4F-A320-D6AD7BE97A27}" type="presOf" srcId="{9A84658E-1C0F-3549-9878-FB7E0EF00E0B}" destId="{1F6D35C1-528D-5949-8AA1-518BB97F9973}" srcOrd="0" destOrd="0" presId="urn:microsoft.com/office/officeart/2005/8/layout/hList7"/>
    <dgm:cxn modelId="{7C84F8A9-BE14-ED47-8D27-AEE704EEEB4A}" srcId="{9C9A076D-4BFD-4645-83F1-C4B7EA951057}" destId="{C678FACF-07C3-214E-82D9-EE421851C6EA}" srcOrd="2" destOrd="0" parTransId="{535D92FB-245B-D44C-9780-AD28A72C7FC4}" sibTransId="{DF24BBBC-6134-1C44-B494-C45D1AD7F6EF}"/>
    <dgm:cxn modelId="{78F19A25-C4A6-EF49-A311-95868F42C572}" type="presOf" srcId="{C678FACF-07C3-214E-82D9-EE421851C6EA}" destId="{081617F9-6E6A-2A46-8756-333AD6B89446}" srcOrd="1" destOrd="0" presId="urn:microsoft.com/office/officeart/2005/8/layout/hList7"/>
    <dgm:cxn modelId="{65B68C28-344B-6844-A378-D02B80BF6EBB}" type="presParOf" srcId="{07E5E872-50C2-9E47-9666-4CEA06CF8D7F}" destId="{C6AA5854-42D1-1F44-AB07-FEE8A60765F5}" srcOrd="0" destOrd="0" presId="urn:microsoft.com/office/officeart/2005/8/layout/hList7"/>
    <dgm:cxn modelId="{55991941-279E-4C43-BF75-411E2A24C9E9}" type="presParOf" srcId="{07E5E872-50C2-9E47-9666-4CEA06CF8D7F}" destId="{14E9BD69-98EE-AE4A-BD55-E20F53C4E17C}" srcOrd="1" destOrd="0" presId="urn:microsoft.com/office/officeart/2005/8/layout/hList7"/>
    <dgm:cxn modelId="{1CB9CFF4-1F07-2C4C-8180-97CB6CCBDAE4}" type="presParOf" srcId="{14E9BD69-98EE-AE4A-BD55-E20F53C4E17C}" destId="{2C653ABA-C0EC-FB4A-9FD6-26F61A8F49E7}" srcOrd="0" destOrd="0" presId="urn:microsoft.com/office/officeart/2005/8/layout/hList7"/>
    <dgm:cxn modelId="{DBF32FF7-5F1A-1B4E-8C3E-BF3A2AD5EC13}" type="presParOf" srcId="{2C653ABA-C0EC-FB4A-9FD6-26F61A8F49E7}" destId="{547A39E1-422B-A246-9517-A7CC53394DB0}" srcOrd="0" destOrd="0" presId="urn:microsoft.com/office/officeart/2005/8/layout/hList7"/>
    <dgm:cxn modelId="{06A92641-6D6B-624E-8453-117EF4546E3E}" type="presParOf" srcId="{2C653ABA-C0EC-FB4A-9FD6-26F61A8F49E7}" destId="{16090866-2C50-2A4A-B23F-9C3BA757087B}" srcOrd="1" destOrd="0" presId="urn:microsoft.com/office/officeart/2005/8/layout/hList7"/>
    <dgm:cxn modelId="{0F4527D0-CB31-FD4F-A75F-F6F0F01DF803}" type="presParOf" srcId="{2C653ABA-C0EC-FB4A-9FD6-26F61A8F49E7}" destId="{C164AA13-3C86-B442-B99E-A980384146C9}" srcOrd="2" destOrd="0" presId="urn:microsoft.com/office/officeart/2005/8/layout/hList7"/>
    <dgm:cxn modelId="{61143B32-2191-AD42-B8BA-7D931EBCB04F}" type="presParOf" srcId="{2C653ABA-C0EC-FB4A-9FD6-26F61A8F49E7}" destId="{AD35CE72-1857-3D4F-9426-531911CFD3CA}" srcOrd="3" destOrd="0" presId="urn:microsoft.com/office/officeart/2005/8/layout/hList7"/>
    <dgm:cxn modelId="{14D09300-631D-5344-9655-EC45A8A55A30}" type="presParOf" srcId="{14E9BD69-98EE-AE4A-BD55-E20F53C4E17C}" destId="{1F6D35C1-528D-5949-8AA1-518BB97F9973}" srcOrd="1" destOrd="0" presId="urn:microsoft.com/office/officeart/2005/8/layout/hList7"/>
    <dgm:cxn modelId="{3E9CDF26-65A3-A348-A0E8-F335477E087E}" type="presParOf" srcId="{14E9BD69-98EE-AE4A-BD55-E20F53C4E17C}" destId="{A90D817A-E119-4041-A3B8-D0960AB2FE11}" srcOrd="2" destOrd="0" presId="urn:microsoft.com/office/officeart/2005/8/layout/hList7"/>
    <dgm:cxn modelId="{26D6F21E-F0A2-DB48-9299-7FF05E5EC2F2}" type="presParOf" srcId="{A90D817A-E119-4041-A3B8-D0960AB2FE11}" destId="{C4D6AF2E-E7CA-2C46-BD50-C65E3A220B4B}" srcOrd="0" destOrd="0" presId="urn:microsoft.com/office/officeart/2005/8/layout/hList7"/>
    <dgm:cxn modelId="{281F08B4-4B9B-214F-BD3E-7075BAF47EF6}" type="presParOf" srcId="{A90D817A-E119-4041-A3B8-D0960AB2FE11}" destId="{665205A2-86A1-2F47-AD7D-0CBD7A17EABC}" srcOrd="1" destOrd="0" presId="urn:microsoft.com/office/officeart/2005/8/layout/hList7"/>
    <dgm:cxn modelId="{310DD204-B2AB-E743-9B37-951CBDEA8248}" type="presParOf" srcId="{A90D817A-E119-4041-A3B8-D0960AB2FE11}" destId="{0B3769D6-8A44-A54D-B6F6-F8CED9EDEB88}" srcOrd="2" destOrd="0" presId="urn:microsoft.com/office/officeart/2005/8/layout/hList7"/>
    <dgm:cxn modelId="{2BDCF3E2-9248-7C42-946B-29D270B0DAA2}" type="presParOf" srcId="{A90D817A-E119-4041-A3B8-D0960AB2FE11}" destId="{170F63B8-CFD8-184E-9D1E-4C13080F2831}" srcOrd="3" destOrd="0" presId="urn:microsoft.com/office/officeart/2005/8/layout/hList7"/>
    <dgm:cxn modelId="{E6C9D374-A340-8648-9674-BBBA0F8051B8}" type="presParOf" srcId="{14E9BD69-98EE-AE4A-BD55-E20F53C4E17C}" destId="{30F7DC25-9E79-FE47-A0A9-EFD8AFC23F73}" srcOrd="3" destOrd="0" presId="urn:microsoft.com/office/officeart/2005/8/layout/hList7"/>
    <dgm:cxn modelId="{2588D127-8C68-1246-BE27-A6B40FAA98A3}" type="presParOf" srcId="{14E9BD69-98EE-AE4A-BD55-E20F53C4E17C}" destId="{048FE3E1-8789-104E-8CB1-5A82A7210C56}" srcOrd="4" destOrd="0" presId="urn:microsoft.com/office/officeart/2005/8/layout/hList7"/>
    <dgm:cxn modelId="{C07EDF26-8179-F149-A802-9A57A4B4E65B}" type="presParOf" srcId="{048FE3E1-8789-104E-8CB1-5A82A7210C56}" destId="{D48416DF-41AF-CC44-B5D7-0C891C9C6C18}" srcOrd="0" destOrd="0" presId="urn:microsoft.com/office/officeart/2005/8/layout/hList7"/>
    <dgm:cxn modelId="{93609A92-9E8B-574C-AC0A-F191C9056FFD}" type="presParOf" srcId="{048FE3E1-8789-104E-8CB1-5A82A7210C56}" destId="{081617F9-6E6A-2A46-8756-333AD6B89446}" srcOrd="1" destOrd="0" presId="urn:microsoft.com/office/officeart/2005/8/layout/hList7"/>
    <dgm:cxn modelId="{7F73349E-C6F3-EE49-97FA-67BA278979DF}" type="presParOf" srcId="{048FE3E1-8789-104E-8CB1-5A82A7210C56}" destId="{37CABDD9-5C3D-C945-A53E-861737E15341}" srcOrd="2" destOrd="0" presId="urn:microsoft.com/office/officeart/2005/8/layout/hList7"/>
    <dgm:cxn modelId="{43E85009-60B0-784B-9F95-89BF2A1DBBCD}" type="presParOf" srcId="{048FE3E1-8789-104E-8CB1-5A82A7210C56}" destId="{F4794ACE-5E86-7D4D-83AE-5525E473D8E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A39E1-422B-A246-9517-A7CC53394DB0}">
      <dsp:nvSpPr>
        <dsp:cNvPr id="0" name=""/>
        <dsp:cNvSpPr/>
      </dsp:nvSpPr>
      <dsp:spPr>
        <a:xfrm>
          <a:off x="1706" y="0"/>
          <a:ext cx="2655093" cy="541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5400" kern="1200" dirty="0" err="1" smtClean="0"/>
            <a:t>Tripda</a:t>
          </a:r>
          <a:endParaRPr lang="es-ES_tradnl" sz="5400" kern="1200" dirty="0"/>
        </a:p>
      </dsp:txBody>
      <dsp:txXfrm>
        <a:off x="1706" y="2167466"/>
        <a:ext cx="2655093" cy="2167466"/>
      </dsp:txXfrm>
    </dsp:sp>
    <dsp:sp modelId="{AD35CE72-1857-3D4F-9426-531911CFD3CA}">
      <dsp:nvSpPr>
        <dsp:cNvPr id="0" name=""/>
        <dsp:cNvSpPr/>
      </dsp:nvSpPr>
      <dsp:spPr>
        <a:xfrm>
          <a:off x="427045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D6AF2E-E7CA-2C46-BD50-C65E3A220B4B}">
      <dsp:nvSpPr>
        <dsp:cNvPr id="0" name=""/>
        <dsp:cNvSpPr/>
      </dsp:nvSpPr>
      <dsp:spPr>
        <a:xfrm>
          <a:off x="2736453" y="0"/>
          <a:ext cx="2655093" cy="541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5400" kern="1200" dirty="0" smtClean="0"/>
            <a:t>Uber</a:t>
          </a:r>
          <a:endParaRPr lang="es-ES_tradnl" sz="5400" kern="1200" dirty="0"/>
        </a:p>
      </dsp:txBody>
      <dsp:txXfrm>
        <a:off x="2736453" y="2167466"/>
        <a:ext cx="2655093" cy="2167466"/>
      </dsp:txXfrm>
    </dsp:sp>
    <dsp:sp modelId="{170F63B8-CFD8-184E-9D1E-4C13080F2831}">
      <dsp:nvSpPr>
        <dsp:cNvPr id="0" name=""/>
        <dsp:cNvSpPr/>
      </dsp:nvSpPr>
      <dsp:spPr>
        <a:xfrm>
          <a:off x="3161791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8416DF-41AF-CC44-B5D7-0C891C9C6C18}">
      <dsp:nvSpPr>
        <dsp:cNvPr id="0" name=""/>
        <dsp:cNvSpPr/>
      </dsp:nvSpPr>
      <dsp:spPr>
        <a:xfrm>
          <a:off x="5471199" y="0"/>
          <a:ext cx="2655093" cy="541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5400" kern="1200" dirty="0" err="1" smtClean="0"/>
            <a:t>Adedo</a:t>
          </a:r>
          <a:endParaRPr lang="es-ES_tradnl" sz="5400" kern="1200" dirty="0"/>
        </a:p>
      </dsp:txBody>
      <dsp:txXfrm>
        <a:off x="5471199" y="2167466"/>
        <a:ext cx="2655093" cy="2167466"/>
      </dsp:txXfrm>
    </dsp:sp>
    <dsp:sp modelId="{F4794ACE-5E86-7D4D-83AE-5525E473D8E0}">
      <dsp:nvSpPr>
        <dsp:cNvPr id="0" name=""/>
        <dsp:cNvSpPr/>
      </dsp:nvSpPr>
      <dsp:spPr>
        <a:xfrm>
          <a:off x="5896538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AA5854-42D1-1F44-AB07-FEE8A60765F5}">
      <dsp:nvSpPr>
        <dsp:cNvPr id="0" name=""/>
        <dsp:cNvSpPr/>
      </dsp:nvSpPr>
      <dsp:spPr>
        <a:xfrm>
          <a:off x="378810" y="4409922"/>
          <a:ext cx="7477760" cy="812800"/>
        </a:xfrm>
        <a:prstGeom prst="left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CABB-7E04-EA42-AFAE-AA450FDA7E53}" type="datetimeFigureOut">
              <a:rPr lang="es-ES_tradnl" smtClean="0"/>
              <a:t>7/3/17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D165-4B65-B24B-B586-2F7EFAF3560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3890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CABB-7E04-EA42-AFAE-AA450FDA7E53}" type="datetimeFigureOut">
              <a:rPr lang="es-ES_tradnl" smtClean="0"/>
              <a:t>7/3/17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D165-4B65-B24B-B586-2F7EFAF3560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556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CABB-7E04-EA42-AFAE-AA450FDA7E53}" type="datetimeFigureOut">
              <a:rPr lang="es-ES_tradnl" smtClean="0"/>
              <a:t>7/3/17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D165-4B65-B24B-B586-2F7EFAF3560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096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CABB-7E04-EA42-AFAE-AA450FDA7E53}" type="datetimeFigureOut">
              <a:rPr lang="es-ES_tradnl" smtClean="0"/>
              <a:t>7/3/17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D165-4B65-B24B-B586-2F7EFAF3560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395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CABB-7E04-EA42-AFAE-AA450FDA7E53}" type="datetimeFigureOut">
              <a:rPr lang="es-ES_tradnl" smtClean="0"/>
              <a:t>7/3/17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D165-4B65-B24B-B586-2F7EFAF3560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997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CABB-7E04-EA42-AFAE-AA450FDA7E53}" type="datetimeFigureOut">
              <a:rPr lang="es-ES_tradnl" smtClean="0"/>
              <a:t>7/3/17</a:t>
            </a:fld>
            <a:endParaRPr lang="es-ES_trad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D165-4B65-B24B-B586-2F7EFAF3560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108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CABB-7E04-EA42-AFAE-AA450FDA7E53}" type="datetimeFigureOut">
              <a:rPr lang="es-ES_tradnl" smtClean="0"/>
              <a:t>7/3/17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D165-4B65-B24B-B586-2F7EFAF3560B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63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CABB-7E04-EA42-AFAE-AA450FDA7E53}" type="datetimeFigureOut">
              <a:rPr lang="es-ES_tradnl" smtClean="0"/>
              <a:t>7/3/17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D165-4B65-B24B-B586-2F7EFAF3560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865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CABB-7E04-EA42-AFAE-AA450FDA7E53}" type="datetimeFigureOut">
              <a:rPr lang="es-ES_tradnl" smtClean="0"/>
              <a:t>7/3/17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D165-4B65-B24B-B586-2F7EFAF3560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679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CABB-7E04-EA42-AFAE-AA450FDA7E53}" type="datetimeFigureOut">
              <a:rPr lang="es-ES_tradnl" smtClean="0"/>
              <a:t>7/3/17</a:t>
            </a:fld>
            <a:endParaRPr lang="es-ES_trad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D165-4B65-B24B-B586-2F7EFAF3560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025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B61CABB-7E04-EA42-AFAE-AA450FDA7E53}" type="datetimeFigureOut">
              <a:rPr lang="es-ES_tradnl" smtClean="0"/>
              <a:t>7/3/17</a:t>
            </a:fld>
            <a:endParaRPr lang="es-ES_trad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D165-4B65-B24B-B586-2F7EFAF3560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323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B61CABB-7E04-EA42-AFAE-AA450FDA7E53}" type="datetimeFigureOut">
              <a:rPr lang="es-ES_tradnl" smtClean="0"/>
              <a:t>7/3/17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F73D165-4B65-B24B-B586-2F7EFAF3560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08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14599"/>
            <a:ext cx="9144000" cy="995363"/>
          </a:xfrm>
        </p:spPr>
        <p:txBody>
          <a:bodyPr/>
          <a:lstStyle/>
          <a:p>
            <a:r>
              <a:rPr lang="es-ES_tradnl" smtClean="0"/>
              <a:t>Turnos app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224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243" y="436522"/>
            <a:ext cx="3385159" cy="1325563"/>
          </a:xfrm>
        </p:spPr>
        <p:txBody>
          <a:bodyPr/>
          <a:lstStyle/>
          <a:p>
            <a:r>
              <a:rPr lang="es-ES_tradnl" dirty="0" smtClean="0"/>
              <a:t>El problema</a:t>
            </a:r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766" y="436522"/>
            <a:ext cx="3367586" cy="598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45" y="0"/>
            <a:ext cx="3855697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826" y="14542"/>
            <a:ext cx="3855697" cy="6858000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6" y="14542"/>
            <a:ext cx="3847521" cy="6843458"/>
          </a:xfrm>
          <a:prstGeom prst="rect">
            <a:avLst/>
          </a:prstGeom>
        </p:spPr>
      </p:pic>
      <p:sp>
        <p:nvSpPr>
          <p:cNvPr id="8" name="Marco 7"/>
          <p:cNvSpPr/>
          <p:nvPr/>
        </p:nvSpPr>
        <p:spPr>
          <a:xfrm>
            <a:off x="100016" y="3390900"/>
            <a:ext cx="3847521" cy="1043242"/>
          </a:xfrm>
          <a:prstGeom prst="frame">
            <a:avLst>
              <a:gd name="adj1" fmla="val 352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0" name="Marco 9"/>
          <p:cNvSpPr/>
          <p:nvPr/>
        </p:nvSpPr>
        <p:spPr>
          <a:xfrm>
            <a:off x="94964" y="5105400"/>
            <a:ext cx="3847521" cy="1284542"/>
          </a:xfrm>
          <a:prstGeom prst="frame">
            <a:avLst>
              <a:gd name="adj1" fmla="val 352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1" name="Marco 10"/>
          <p:cNvSpPr/>
          <p:nvPr/>
        </p:nvSpPr>
        <p:spPr>
          <a:xfrm>
            <a:off x="4132221" y="5372100"/>
            <a:ext cx="3847521" cy="774700"/>
          </a:xfrm>
          <a:prstGeom prst="frame">
            <a:avLst>
              <a:gd name="adj1" fmla="val 352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2" name="Marco 11"/>
          <p:cNvSpPr/>
          <p:nvPr/>
        </p:nvSpPr>
        <p:spPr>
          <a:xfrm>
            <a:off x="4124045" y="1193800"/>
            <a:ext cx="3847521" cy="1193800"/>
          </a:xfrm>
          <a:prstGeom prst="frame">
            <a:avLst>
              <a:gd name="adj1" fmla="val 352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3" name="Marco 12"/>
          <p:cNvSpPr/>
          <p:nvPr/>
        </p:nvSpPr>
        <p:spPr>
          <a:xfrm>
            <a:off x="8184826" y="1587500"/>
            <a:ext cx="3642437" cy="800100"/>
          </a:xfrm>
          <a:prstGeom prst="frame">
            <a:avLst>
              <a:gd name="adj1" fmla="val 352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 rot="20026048">
            <a:off x="1515148" y="2586604"/>
            <a:ext cx="892243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Caos!!!</a:t>
            </a:r>
            <a:endParaRPr lang="es-E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487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1226" y="254700"/>
            <a:ext cx="7729728" cy="1188720"/>
          </a:xfrm>
        </p:spPr>
        <p:txBody>
          <a:bodyPr/>
          <a:lstStyle/>
          <a:p>
            <a:r>
              <a:rPr lang="es-ES_tradnl" u="sng" dirty="0" smtClean="0"/>
              <a:t>Nuestra </a:t>
            </a:r>
            <a:r>
              <a:rPr lang="es-ES_tradnl" u="sng" dirty="0" err="1" smtClean="0"/>
              <a:t>misi</a:t>
            </a:r>
            <a:r>
              <a:rPr lang="es-ES" u="sng" dirty="0" err="1" smtClean="0"/>
              <a:t>ón</a:t>
            </a:r>
            <a:endParaRPr lang="es-ES_tradnl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48196"/>
            <a:ext cx="10551386" cy="511175"/>
          </a:xfrm>
          <a:noFill/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5000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“Facilitar el transporte para viajes fijos”</a:t>
            </a:r>
            <a:endParaRPr lang="es-ES_tradnl" sz="500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74" y="3100399"/>
            <a:ext cx="1409700" cy="14097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0" y="4879975"/>
            <a:ext cx="654050" cy="6540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4359275"/>
            <a:ext cx="654050" cy="6540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744" y="4333875"/>
            <a:ext cx="654050" cy="6540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338" y="3838575"/>
            <a:ext cx="654050" cy="654050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1676400" y="3603625"/>
            <a:ext cx="2324100" cy="21209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Flecha derecha 12"/>
          <p:cNvSpPr/>
          <p:nvPr/>
        </p:nvSpPr>
        <p:spPr>
          <a:xfrm>
            <a:off x="4622006" y="4492625"/>
            <a:ext cx="2728168" cy="22225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260922" y="2986554"/>
            <a:ext cx="336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err="1" smtClean="0"/>
              <a:t>Chicureo</a:t>
            </a:r>
            <a:r>
              <a:rPr lang="es-ES_tradnl" dirty="0" smtClean="0"/>
              <a:t>, Los trapenses, </a:t>
            </a:r>
            <a:r>
              <a:rPr lang="es-ES_tradnl" dirty="0" err="1" smtClean="0"/>
              <a:t>vitacura</a:t>
            </a:r>
            <a:r>
              <a:rPr lang="es-ES_tradnl" dirty="0" smtClean="0"/>
              <a:t>, </a:t>
            </a:r>
            <a:r>
              <a:rPr lang="es-ES_tradnl" dirty="0" err="1" smtClean="0"/>
              <a:t>etc</a:t>
            </a:r>
            <a:r>
              <a:rPr lang="mr-IN" dirty="0" smtClean="0"/>
              <a:t>…</a:t>
            </a:r>
            <a:endParaRPr lang="es-ES_tradnl" dirty="0"/>
          </a:p>
        </p:txBody>
      </p:sp>
      <p:sp>
        <p:nvSpPr>
          <p:cNvPr id="29" name="Rectángulo 28"/>
          <p:cNvSpPr/>
          <p:nvPr/>
        </p:nvSpPr>
        <p:spPr>
          <a:xfrm>
            <a:off x="1594446" y="5757932"/>
            <a:ext cx="240605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Origen</a:t>
            </a:r>
            <a:endParaRPr lang="es-E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7971680" y="5973993"/>
            <a:ext cx="240605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Destino</a:t>
            </a:r>
            <a:endParaRPr lang="es-E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764" y="3385334"/>
            <a:ext cx="1675440" cy="1066831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55" y="4409836"/>
            <a:ext cx="1778000" cy="1468486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74" y="4500136"/>
            <a:ext cx="1431181" cy="143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8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5821" y="90011"/>
            <a:ext cx="7729728" cy="1188720"/>
          </a:xfrm>
        </p:spPr>
        <p:txBody>
          <a:bodyPr/>
          <a:lstStyle/>
          <a:p>
            <a:r>
              <a:rPr lang="es-ES_tradnl" dirty="0" smtClean="0"/>
              <a:t>¿C</a:t>
            </a:r>
            <a:r>
              <a:rPr lang="es-ES" dirty="0" err="1" smtClean="0"/>
              <a:t>ómo</a:t>
            </a:r>
            <a:r>
              <a:rPr lang="es-ES" dirty="0" smtClean="0"/>
              <a:t>?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508" y="1540191"/>
            <a:ext cx="2678658" cy="52577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18" y="1618772"/>
            <a:ext cx="2734532" cy="5100638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5480922" y="3477575"/>
            <a:ext cx="1099525" cy="69151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3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082471478"/>
              </p:ext>
            </p:extLst>
          </p:nvPr>
        </p:nvGraphicFramePr>
        <p:xfrm>
          <a:off x="2032000" y="109848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ángulo 5"/>
          <p:cNvSpPr/>
          <p:nvPr/>
        </p:nvSpPr>
        <p:spPr>
          <a:xfrm>
            <a:off x="141893" y="148437"/>
            <a:ext cx="260840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3500" dirty="0" smtClean="0"/>
              <a:t>Competencia</a:t>
            </a:r>
            <a:endParaRPr lang="es-ES_tradnl" sz="3500" dirty="0"/>
          </a:p>
        </p:txBody>
      </p:sp>
    </p:spTree>
    <p:extLst>
      <p:ext uri="{BB962C8B-B14F-4D97-AF65-F5344CB8AC3E}">
        <p14:creationId xmlns:p14="http://schemas.microsoft.com/office/powerpoint/2010/main" val="18551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Valor agregado de nuestra app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03845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buClrTx/>
            </a:pPr>
            <a:r>
              <a:rPr lang="es-ES_tradnl" sz="2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_tradnl" sz="2500" dirty="0" err="1" smtClean="0">
                <a:solidFill>
                  <a:schemeClr val="accent1">
                    <a:lumMod val="75000"/>
                  </a:schemeClr>
                </a:solidFill>
              </a:rPr>
              <a:t>Reducci</a:t>
            </a:r>
            <a:r>
              <a:rPr lang="es-ES" sz="2500" dirty="0" err="1" smtClean="0">
                <a:solidFill>
                  <a:schemeClr val="accent1">
                    <a:lumMod val="75000"/>
                  </a:schemeClr>
                </a:solidFill>
              </a:rPr>
              <a:t>ón</a:t>
            </a:r>
            <a:r>
              <a:rPr lang="es-ES" sz="2500" dirty="0" smtClean="0">
                <a:solidFill>
                  <a:schemeClr val="accent1">
                    <a:lumMod val="75000"/>
                  </a:schemeClr>
                </a:solidFill>
              </a:rPr>
              <a:t> al tiempo dedicado para buscar autos para transportarse</a:t>
            </a:r>
          </a:p>
          <a:p>
            <a:pPr>
              <a:spcBef>
                <a:spcPts val="0"/>
              </a:spcBef>
              <a:buClrTx/>
            </a:pPr>
            <a:r>
              <a:rPr lang="es-ES" sz="2500" dirty="0" smtClean="0">
                <a:solidFill>
                  <a:schemeClr val="accent1">
                    <a:lumMod val="75000"/>
                  </a:schemeClr>
                </a:solidFill>
              </a:rPr>
              <a:t>Mayor oferta de grupos de turno público para participar</a:t>
            </a:r>
          </a:p>
          <a:p>
            <a:pPr>
              <a:spcBef>
                <a:spcPts val="0"/>
              </a:spcBef>
              <a:buClrTx/>
            </a:pPr>
            <a:r>
              <a:rPr lang="es-ES" sz="2500" dirty="0" smtClean="0">
                <a:solidFill>
                  <a:schemeClr val="accent1">
                    <a:lumMod val="75000"/>
                  </a:schemeClr>
                </a:solidFill>
              </a:rPr>
              <a:t>Aportes de dinero para los conductores sin esfuerzo</a:t>
            </a:r>
          </a:p>
          <a:p>
            <a:pPr>
              <a:spcBef>
                <a:spcPts val="0"/>
              </a:spcBef>
              <a:buClrTx/>
            </a:pPr>
            <a:r>
              <a:rPr lang="es-ES" sz="2500" dirty="0" smtClean="0">
                <a:solidFill>
                  <a:schemeClr val="accent1">
                    <a:lumMod val="75000"/>
                  </a:schemeClr>
                </a:solidFill>
              </a:rPr>
              <a:t>Proceso automatizado y con pocos </a:t>
            </a:r>
            <a:r>
              <a:rPr lang="es-ES" sz="2500" dirty="0" err="1" smtClean="0">
                <a:solidFill>
                  <a:schemeClr val="accent1">
                    <a:lumMod val="75000"/>
                  </a:schemeClr>
                </a:solidFill>
              </a:rPr>
              <a:t>clicks</a:t>
            </a:r>
            <a:endParaRPr lang="es-ES" sz="25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ClrTx/>
            </a:pPr>
            <a:r>
              <a:rPr lang="es-ES" sz="2500" dirty="0" smtClean="0">
                <a:solidFill>
                  <a:schemeClr val="accent1">
                    <a:lumMod val="75000"/>
                  </a:schemeClr>
                </a:solidFill>
              </a:rPr>
              <a:t>Ayuda al medio ambiente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2231136" y="5161136"/>
            <a:ext cx="7729728" cy="1594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500" b="1" dirty="0" smtClean="0">
                <a:solidFill>
                  <a:schemeClr val="accent1">
                    <a:lumMod val="75000"/>
                  </a:schemeClr>
                </a:solidFill>
              </a:rPr>
              <a:t>Futuro: </a:t>
            </a:r>
            <a:r>
              <a:rPr lang="es-ES" sz="2500" dirty="0" smtClean="0">
                <a:solidFill>
                  <a:schemeClr val="accent1">
                    <a:lumMod val="75000"/>
                  </a:schemeClr>
                </a:solidFill>
              </a:rPr>
              <a:t> Ofrecer múltiples beneficios a los usuarios tales como descuentos en bencina, </a:t>
            </a:r>
            <a:r>
              <a:rPr lang="es-ES" sz="2500" dirty="0" err="1" smtClean="0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mr-IN" sz="2500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es-ES" sz="25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negocios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16988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ClrTx/>
            </a:pPr>
            <a:r>
              <a:rPr lang="es-ES_tradnl" sz="2300" dirty="0">
                <a:solidFill>
                  <a:schemeClr val="accent1">
                    <a:lumMod val="75000"/>
                  </a:schemeClr>
                </a:solidFill>
              </a:rPr>
              <a:t>Publicidad en </a:t>
            </a:r>
            <a:r>
              <a:rPr lang="es-ES_tradnl" sz="2300" dirty="0" err="1">
                <a:solidFill>
                  <a:schemeClr val="accent1">
                    <a:lumMod val="75000"/>
                  </a:schemeClr>
                </a:solidFill>
              </a:rPr>
              <a:t>aplicaci</a:t>
            </a:r>
            <a:r>
              <a:rPr lang="es-ES" sz="2300" dirty="0" err="1">
                <a:solidFill>
                  <a:schemeClr val="accent1">
                    <a:lumMod val="75000"/>
                  </a:schemeClr>
                </a:solidFill>
              </a:rPr>
              <a:t>ón</a:t>
            </a:r>
            <a:endParaRPr lang="es-ES" sz="23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Tx/>
            </a:pPr>
            <a:r>
              <a:rPr lang="es-ES" sz="2300" dirty="0">
                <a:solidFill>
                  <a:schemeClr val="accent1">
                    <a:lumMod val="75000"/>
                  </a:schemeClr>
                </a:solidFill>
              </a:rPr>
              <a:t>Alianzas con empresas relacionadas al transporte (</a:t>
            </a:r>
            <a:r>
              <a:rPr lang="es-ES" sz="2300" dirty="0" err="1">
                <a:solidFill>
                  <a:schemeClr val="accent1">
                    <a:lumMod val="75000"/>
                  </a:schemeClr>
                </a:solidFill>
              </a:rPr>
              <a:t>copec</a:t>
            </a:r>
            <a:r>
              <a:rPr lang="es-ES" sz="23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s-ES" sz="2300" dirty="0" err="1">
                <a:solidFill>
                  <a:schemeClr val="accent1">
                    <a:lumMod val="75000"/>
                  </a:schemeClr>
                </a:solidFill>
              </a:rPr>
              <a:t>shell</a:t>
            </a:r>
            <a:r>
              <a:rPr lang="es-ES" sz="23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s-ES" sz="2300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s-ES" sz="23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Tx/>
            </a:pPr>
            <a:r>
              <a:rPr lang="es-ES" sz="2300" dirty="0">
                <a:solidFill>
                  <a:schemeClr val="accent1">
                    <a:lumMod val="75000"/>
                  </a:schemeClr>
                </a:solidFill>
              </a:rPr>
              <a:t>Convenios con </a:t>
            </a:r>
            <a:r>
              <a:rPr lang="es-ES" sz="2300" dirty="0" smtClean="0">
                <a:solidFill>
                  <a:schemeClr val="accent1">
                    <a:lumMod val="75000"/>
                  </a:schemeClr>
                </a:solidFill>
              </a:rPr>
              <a:t>universidades</a:t>
            </a:r>
            <a:endParaRPr lang="es-E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E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ES_tradnl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335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1677</TotalTime>
  <Words>118</Words>
  <Application>Microsoft Macintosh PowerPoint</Application>
  <PresentationFormat>Panorámica</PresentationFormat>
  <Paragraphs>25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Gill Sans MT</vt:lpstr>
      <vt:lpstr>Mangal</vt:lpstr>
      <vt:lpstr>Arial</vt:lpstr>
      <vt:lpstr>Paquete</vt:lpstr>
      <vt:lpstr>Turnos app</vt:lpstr>
      <vt:lpstr>El problema</vt:lpstr>
      <vt:lpstr>Presentación de PowerPoint</vt:lpstr>
      <vt:lpstr>Nuestra misión</vt:lpstr>
      <vt:lpstr>¿Cómo?</vt:lpstr>
      <vt:lpstr>Presentación de PowerPoint</vt:lpstr>
      <vt:lpstr>Valor agregado de nuestra app</vt:lpstr>
      <vt:lpstr>Modelo de negocios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Turnos app</dc:title>
  <dc:creator>Milan Rafaeli</dc:creator>
  <cp:lastModifiedBy>Milan Rafaeli</cp:lastModifiedBy>
  <cp:revision>13</cp:revision>
  <dcterms:created xsi:type="dcterms:W3CDTF">2017-03-07T23:13:10Z</dcterms:created>
  <dcterms:modified xsi:type="dcterms:W3CDTF">2017-03-09T03:10:21Z</dcterms:modified>
</cp:coreProperties>
</file>