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</p:sldIdLst>
  <p:sldSz cx="7315200" cy="1219517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4DAAF5"/>
    <a:srgbClr val="666666"/>
    <a:srgbClr val="32B5E5"/>
    <a:srgbClr val="757575"/>
    <a:srgbClr val="3B5998"/>
    <a:srgbClr val="383838"/>
    <a:srgbClr val="3E3E3E"/>
    <a:srgbClr val="18181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0" autoAdjust="0"/>
    <p:restoredTop sz="93671" autoAdjust="0"/>
  </p:normalViewPr>
  <p:slideViewPr>
    <p:cSldViewPr>
      <p:cViewPr>
        <p:scale>
          <a:sx n="33" d="100"/>
          <a:sy n="33" d="100"/>
        </p:scale>
        <p:origin x="3240" y="658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6932-2124-48B3-98C5-1F0CF3BBDBCB}" type="datetime1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B7BE7-16DF-4FE1-ADF0-843E905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57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98B8EE-8DD8-45F0-AA70-7AA5D3A8FA8B}" type="datetime1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1200150"/>
            <a:ext cx="19431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9C78CB-362A-4BAD-8AA3-CBC424AD5853}" type="datetime1">
              <a:rPr lang="en-US" smtClean="0"/>
              <a:t>5/5/2016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663E-627A-46E3-8027-DF41F20013C3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C815-3AE9-45A6-861D-026F11F09D88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3E8-F2C4-42AD-A680-573DD28F6030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C2C-A607-417C-9E44-07A60A02A307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E015-BAEA-4E62-84D7-F0925BC35218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4A96-F193-496C-B2DE-CA6102A5871C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569A-A7BD-4742-A145-AFC45AC3EA3E}" type="datetime1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4FC2-9A48-4011-976B-707CA3C0D532}" type="datetime1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42B4-196D-4957-B8CC-CCC8869F8E28}" type="datetime1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715-C070-4970-9EAB-592FA49DE554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A38-B6B6-4BFD-9897-DBFCDFCCFF3F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ACF0-8623-4C9F-827F-BC7045B87740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5"/>
            <a:ext cx="7315200" cy="12177909"/>
          </a:xfrm>
        </p:spPr>
      </p:pic>
      <p:sp>
        <p:nvSpPr>
          <p:cNvPr id="5" name="TextBox 4"/>
          <p:cNvSpPr txBox="1"/>
          <p:nvPr/>
        </p:nvSpPr>
        <p:spPr>
          <a:xfrm>
            <a:off x="3012231" y="10778107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DAAF5"/>
                </a:solidFill>
                <a:latin typeface="Century Gothic" panose="020B0502020202020204" pitchFamily="34" charset="0"/>
              </a:rPr>
              <a:t>Sign Up</a:t>
            </a:r>
            <a:endParaRPr lang="en-US" sz="2400" dirty="0">
              <a:solidFill>
                <a:srgbClr val="4DAAF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16" y="5895639"/>
            <a:ext cx="3086367" cy="40389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315200" cy="12195175"/>
          </a:xfrm>
          <a:prstGeom prst="rect">
            <a:avLst/>
          </a:prstGeom>
        </p:spPr>
      </p:pic>
      <p:sp>
        <p:nvSpPr>
          <p:cNvPr id="8" name="Sign In Button"/>
          <p:cNvSpPr/>
          <p:nvPr/>
        </p:nvSpPr>
        <p:spPr>
          <a:xfrm>
            <a:off x="705270" y="8110278"/>
            <a:ext cx="5976665" cy="873732"/>
          </a:xfrm>
          <a:prstGeom prst="rect">
            <a:avLst/>
          </a:prstGeom>
          <a:solidFill>
            <a:srgbClr val="4DA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Century Gothic" panose="020B0502020202020204" pitchFamily="34" charset="0"/>
                <a:ea typeface="Roboto Lt" pitchFamily="2" charset="0"/>
              </a:rPr>
              <a:t>Create Account</a:t>
            </a:r>
            <a:endParaRPr lang="en-US" sz="2600" dirty="0">
              <a:solidFill>
                <a:schemeClr val="bg1"/>
              </a:solidFill>
              <a:latin typeface="Century Gothic" panose="020B0502020202020204" pitchFamily="34" charset="0"/>
              <a:ea typeface="Roboto Lt" pitchFamily="2" charset="0"/>
            </a:endParaRPr>
          </a:p>
        </p:txBody>
      </p:sp>
      <p:sp>
        <p:nvSpPr>
          <p:cNvPr id="9" name="Sign In Button"/>
          <p:cNvSpPr/>
          <p:nvPr/>
        </p:nvSpPr>
        <p:spPr>
          <a:xfrm>
            <a:off x="705270" y="9146330"/>
            <a:ext cx="5976665" cy="873732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Century Gothic" panose="020B0502020202020204" pitchFamily="34" charset="0"/>
                <a:ea typeface="Roboto Lt" pitchFamily="2" charset="0"/>
              </a:rPr>
              <a:t>Sign in with Facebook</a:t>
            </a:r>
            <a:endParaRPr lang="en-US" sz="2600" dirty="0">
              <a:solidFill>
                <a:schemeClr val="bg1"/>
              </a:solidFill>
              <a:latin typeface="Century Gothic" panose="020B0502020202020204" pitchFamily="34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0" y="0"/>
            <a:ext cx="7315200" cy="1216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586" y="624979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Tell us your location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216" y="739373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5757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NEARBY PLACES</a:t>
            </a:r>
            <a:endParaRPr lang="en-US" sz="2400" b="1" dirty="0">
              <a:solidFill>
                <a:srgbClr val="75757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9368" y="6097587"/>
            <a:ext cx="292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DAAF5"/>
                </a:solidFill>
              </a:rPr>
              <a:t>Select this location</a:t>
            </a:r>
            <a:endParaRPr lang="en-US" sz="2800" dirty="0">
              <a:solidFill>
                <a:srgbClr val="4DAAF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9368" y="6571061"/>
            <a:ext cx="424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5757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Jalan Ayam, 213000, Kuala Lumpur</a:t>
            </a:r>
            <a:endParaRPr lang="en-US" sz="2000" dirty="0">
              <a:solidFill>
                <a:srgbClr val="75757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0" y="8299671"/>
            <a:ext cx="8763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0" y="9265939"/>
            <a:ext cx="8763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0" y="10233929"/>
            <a:ext cx="8763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78344" y="8610977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5757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Jalan Bukit Bintang, Kuala Lumpur</a:t>
            </a:r>
            <a:endParaRPr lang="en-US" sz="2000" dirty="0">
              <a:solidFill>
                <a:srgbClr val="75757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0052" y="9580494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5757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Jalan Pudu, Kuala Lumpur</a:t>
            </a:r>
            <a:endParaRPr lang="en-US" sz="2000" dirty="0">
              <a:solidFill>
                <a:srgbClr val="75757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8344" y="10551375"/>
            <a:ext cx="416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5757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Jalan Tun Sambathan, Brickfields</a:t>
            </a:r>
            <a:endParaRPr lang="en-US" sz="2000" dirty="0">
              <a:solidFill>
                <a:srgbClr val="75757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94" y="9095348"/>
            <a:ext cx="4991342" cy="1217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93" y="10063797"/>
            <a:ext cx="4991343" cy="121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82867" y="8210565"/>
            <a:ext cx="2124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Bukit Bintang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05671" y="9204216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Pudu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613830" y="1014099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Brickfields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919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"/>
            <a:ext cx="7315200" cy="12172950"/>
          </a:xfrm>
          <a:prstGeom prst="rect">
            <a:avLst/>
          </a:prstGeom>
        </p:spPr>
      </p:pic>
      <p:pic>
        <p:nvPicPr>
          <p:cNvPr id="1028" name="Picture 4" descr="https://cdn1.iconfinder.com/data/icons/hawcons/32/698627-icon-111-search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4" y="913011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8132" y="1083449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would you like to buy?</a:t>
            </a:r>
            <a:endParaRPr lang="en-US" sz="2800" dirty="0">
              <a:solidFill>
                <a:srgbClr val="98989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315" y="2100627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Browse groceries by categories  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248" y="7753771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Snacks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492" y="930833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Dairy 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48" y="455580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Fish &amp; Meat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248" y="10028410"/>
            <a:ext cx="291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Fruits &amp; Vegetables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248" y="6961683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Canned &amp; Jarred Goods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248" y="295426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Recent items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6269" y="3435438"/>
            <a:ext cx="4041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items yet.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items using the search.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248" y="5377507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Beverages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492" y="6169595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Bread &amp; Bakery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9248" y="8516242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Dry &amp; Baking Goods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2" name="Tab Line"/>
          <p:cNvCxnSpPr/>
          <p:nvPr/>
        </p:nvCxnSpPr>
        <p:spPr>
          <a:xfrm>
            <a:off x="601286" y="9914011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Tab Line"/>
          <p:cNvCxnSpPr/>
          <p:nvPr/>
        </p:nvCxnSpPr>
        <p:spPr>
          <a:xfrm>
            <a:off x="612992" y="10634091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Tab Line"/>
          <p:cNvCxnSpPr/>
          <p:nvPr/>
        </p:nvCxnSpPr>
        <p:spPr>
          <a:xfrm>
            <a:off x="601286" y="5161483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Tab Line"/>
          <p:cNvCxnSpPr/>
          <p:nvPr/>
        </p:nvCxnSpPr>
        <p:spPr>
          <a:xfrm>
            <a:off x="601286" y="6025579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Tab Line"/>
          <p:cNvCxnSpPr/>
          <p:nvPr/>
        </p:nvCxnSpPr>
        <p:spPr>
          <a:xfrm>
            <a:off x="601286" y="6817667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Tab Line"/>
          <p:cNvCxnSpPr/>
          <p:nvPr/>
        </p:nvCxnSpPr>
        <p:spPr>
          <a:xfrm>
            <a:off x="601286" y="7609755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Tab Line"/>
          <p:cNvCxnSpPr/>
          <p:nvPr/>
        </p:nvCxnSpPr>
        <p:spPr>
          <a:xfrm>
            <a:off x="633264" y="8401843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Tab Line"/>
          <p:cNvCxnSpPr/>
          <p:nvPr/>
        </p:nvCxnSpPr>
        <p:spPr>
          <a:xfrm>
            <a:off x="633264" y="9193931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20" y="3011890"/>
            <a:ext cx="432048" cy="30243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8675473"/>
            <a:ext cx="432048" cy="30243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7883384"/>
            <a:ext cx="432048" cy="30243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7091296"/>
            <a:ext cx="432048" cy="3024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6241603"/>
            <a:ext cx="432048" cy="30243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1" y="5449515"/>
            <a:ext cx="432048" cy="30243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1" y="4657427"/>
            <a:ext cx="432048" cy="30243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9409955"/>
            <a:ext cx="432048" cy="30243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10130035"/>
            <a:ext cx="432048" cy="302434"/>
          </a:xfrm>
          <a:prstGeom prst="rect">
            <a:avLst/>
          </a:prstGeom>
        </p:spPr>
      </p:pic>
      <p:sp>
        <p:nvSpPr>
          <p:cNvPr id="64" name="Sign In Button"/>
          <p:cNvSpPr/>
          <p:nvPr/>
        </p:nvSpPr>
        <p:spPr>
          <a:xfrm>
            <a:off x="273224" y="11023867"/>
            <a:ext cx="6840760" cy="873732"/>
          </a:xfrm>
          <a:prstGeom prst="rect">
            <a:avLst/>
          </a:prstGeom>
          <a:solidFill>
            <a:srgbClr val="4DA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compare!</a:t>
            </a:r>
            <a:endParaRPr lang="en-US" sz="2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"/>
            <a:ext cx="7315200" cy="12172950"/>
          </a:xfrm>
          <a:prstGeom prst="rect">
            <a:avLst/>
          </a:prstGeom>
        </p:spPr>
      </p:pic>
      <p:pic>
        <p:nvPicPr>
          <p:cNvPr id="1028" name="Picture 4" descr="https://cdn1.iconfinder.com/data/icons/hawcons/32/698627-icon-111-search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4" y="913011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8132" y="1083449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would you like to buy?</a:t>
            </a:r>
            <a:endParaRPr lang="en-US" sz="2800" dirty="0">
              <a:solidFill>
                <a:srgbClr val="98989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315" y="2100627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Browse groceries by categories  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48" y="758013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Fish &amp; Meat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248" y="9986019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Canned &amp; Jarred Goods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248" y="295426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Recent items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6269" y="3435438"/>
            <a:ext cx="4041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items yet.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items using the search.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248" y="8401843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Beverages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492" y="9193931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Bread &amp; Bakery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5" name="Tab Line"/>
          <p:cNvCxnSpPr/>
          <p:nvPr/>
        </p:nvCxnSpPr>
        <p:spPr>
          <a:xfrm>
            <a:off x="601286" y="8185819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Tab Line"/>
          <p:cNvCxnSpPr/>
          <p:nvPr/>
        </p:nvCxnSpPr>
        <p:spPr>
          <a:xfrm>
            <a:off x="601286" y="9049915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Tab Line"/>
          <p:cNvCxnSpPr/>
          <p:nvPr/>
        </p:nvCxnSpPr>
        <p:spPr>
          <a:xfrm>
            <a:off x="601286" y="9842003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Tab Line"/>
          <p:cNvCxnSpPr/>
          <p:nvPr/>
        </p:nvCxnSpPr>
        <p:spPr>
          <a:xfrm>
            <a:off x="601286" y="10634091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920" y="3011890"/>
            <a:ext cx="432048" cy="30243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37920" y="10115632"/>
            <a:ext cx="432048" cy="3024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37920" y="9265939"/>
            <a:ext cx="432048" cy="30243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37921" y="8473851"/>
            <a:ext cx="432048" cy="30243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37921" y="7681763"/>
            <a:ext cx="432048" cy="30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92" y="3425618"/>
            <a:ext cx="6467477" cy="390429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72432" y="476137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Keropok Sira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1153" y="4761373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Sardin 100ML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9728" y="4761373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Chicken Nugget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2330" y="6662114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Milo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9751" y="6662114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Friskies 100ML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92572" y="6633581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Sardin 250ML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Sign In Button"/>
          <p:cNvSpPr/>
          <p:nvPr/>
        </p:nvSpPr>
        <p:spPr>
          <a:xfrm>
            <a:off x="273224" y="11023867"/>
            <a:ext cx="6840760" cy="873732"/>
          </a:xfrm>
          <a:prstGeom prst="rect">
            <a:avLst/>
          </a:prstGeom>
          <a:solidFill>
            <a:srgbClr val="4DA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compare!</a:t>
            </a:r>
            <a:endParaRPr lang="en-US" sz="2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"/>
            <a:ext cx="7315200" cy="12172950"/>
          </a:xfrm>
          <a:prstGeom prst="rect">
            <a:avLst/>
          </a:prstGeom>
        </p:spPr>
      </p:pic>
      <p:pic>
        <p:nvPicPr>
          <p:cNvPr id="1028" name="Picture 4" descr="https://cdn1.iconfinder.com/data/icons/hawcons/32/698627-icon-111-search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4" y="913011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08132" y="1083449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would you like to buy?</a:t>
            </a:r>
            <a:endParaRPr lang="en-US" sz="2800" dirty="0">
              <a:solidFill>
                <a:srgbClr val="98989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315" y="2100627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Browse groceries by categories  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48" y="758013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Fish &amp; Meat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248" y="9986019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Canned &amp; Jarred Goods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248" y="295426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Recent items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6269" y="3435438"/>
            <a:ext cx="4041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items yet.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items using the search.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248" y="8401843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Beverages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492" y="9193931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Bread &amp; Bakery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5" name="Tab Line"/>
          <p:cNvCxnSpPr/>
          <p:nvPr/>
        </p:nvCxnSpPr>
        <p:spPr>
          <a:xfrm>
            <a:off x="601286" y="8185819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Tab Line"/>
          <p:cNvCxnSpPr/>
          <p:nvPr/>
        </p:nvCxnSpPr>
        <p:spPr>
          <a:xfrm>
            <a:off x="601286" y="9049915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Tab Line"/>
          <p:cNvCxnSpPr/>
          <p:nvPr/>
        </p:nvCxnSpPr>
        <p:spPr>
          <a:xfrm>
            <a:off x="601286" y="9842003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Tab Line"/>
          <p:cNvCxnSpPr/>
          <p:nvPr/>
        </p:nvCxnSpPr>
        <p:spPr>
          <a:xfrm>
            <a:off x="601286" y="10634091"/>
            <a:ext cx="629667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20" y="3011890"/>
            <a:ext cx="432048" cy="30243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10115632"/>
            <a:ext cx="432048" cy="3024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0" y="9265939"/>
            <a:ext cx="432048" cy="30243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1" y="8473851"/>
            <a:ext cx="432048" cy="30243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37921" y="7681763"/>
            <a:ext cx="432048" cy="30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2" y="3425618"/>
            <a:ext cx="6467477" cy="390429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72432" y="4761373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Keropok Sira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1153" y="4761373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Sardin 100ML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9728" y="4761373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Chicken Nugget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2330" y="6662114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Milo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9751" y="6662114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Friskies 100ML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92572" y="6633581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Sardin 250ML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394" y="3500731"/>
            <a:ext cx="546819" cy="40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5" y="3345821"/>
            <a:ext cx="2273284" cy="2029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191" y="3367168"/>
            <a:ext cx="2262627" cy="2007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81736" y="4761373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Chicken Nugget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Sign In Button"/>
          <p:cNvSpPr/>
          <p:nvPr/>
        </p:nvSpPr>
        <p:spPr>
          <a:xfrm>
            <a:off x="273224" y="11023867"/>
            <a:ext cx="6840760" cy="873732"/>
          </a:xfrm>
          <a:prstGeom prst="rect">
            <a:avLst/>
          </a:prstGeom>
          <a:solidFill>
            <a:srgbClr val="4DA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compare!</a:t>
            </a:r>
            <a:endParaRPr lang="en-US" sz="2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"/>
            <a:ext cx="7315200" cy="1217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315" y="2100627"/>
            <a:ext cx="697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groceries are cheaper if you shop at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9798" y="10211551"/>
            <a:ext cx="697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					        :  RM30.40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5" name="Tab Line"/>
          <p:cNvCxnSpPr/>
          <p:nvPr/>
        </p:nvCxnSpPr>
        <p:spPr>
          <a:xfrm>
            <a:off x="300104" y="10087644"/>
            <a:ext cx="6669864" cy="0"/>
          </a:xfrm>
          <a:prstGeom prst="line">
            <a:avLst/>
          </a:prstGeom>
          <a:ln w="28575">
            <a:solidFill>
              <a:srgbClr val="989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1216" y="1181879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save about RM10.00!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2" y="4201694"/>
            <a:ext cx="1753832" cy="16871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3224" y="5502009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Chicken Nugget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400" y="2613908"/>
            <a:ext cx="2747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Giant </a:t>
            </a:r>
            <a:r>
              <a:rPr lang="en-US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Pudu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21823" y="4833381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RM10.20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5934" y="4873451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66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RM15.20</a:t>
            </a:r>
            <a:endParaRPr lang="en-US" sz="2000" dirty="0">
              <a:solidFill>
                <a:srgbClr val="6666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71400" y="4873451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66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RM15.20</a:t>
            </a:r>
            <a:endParaRPr lang="en-US" sz="2000" dirty="0">
              <a:solidFill>
                <a:srgbClr val="6666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7" name="Sign In Button"/>
          <p:cNvSpPr/>
          <p:nvPr/>
        </p:nvSpPr>
        <p:spPr>
          <a:xfrm>
            <a:off x="273224" y="11023867"/>
            <a:ext cx="3310364" cy="873732"/>
          </a:xfrm>
          <a:prstGeom prst="rect">
            <a:avLst/>
          </a:prstGeom>
          <a:solidFill>
            <a:srgbClr val="4DA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 to clipboard</a:t>
            </a:r>
            <a:endParaRPr lang="en-US" sz="2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Sign In Button"/>
          <p:cNvSpPr/>
          <p:nvPr/>
        </p:nvSpPr>
        <p:spPr>
          <a:xfrm>
            <a:off x="3756693" y="11031806"/>
            <a:ext cx="3385402" cy="873732"/>
          </a:xfrm>
          <a:prstGeom prst="rect">
            <a:avLst/>
          </a:prstGeom>
          <a:solidFill>
            <a:srgbClr val="4DA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 your list</a:t>
            </a:r>
            <a:endParaRPr lang="en-US" sz="2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9" y="5928802"/>
            <a:ext cx="6984721" cy="183126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17240" y="712770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MILO 500ML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509" y="3328546"/>
            <a:ext cx="1752600" cy="866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713" y="3328546"/>
            <a:ext cx="1573063" cy="8667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827" y="3328546"/>
            <a:ext cx="479628" cy="8667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140" y="3328546"/>
            <a:ext cx="1464796" cy="866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4020" y="3502867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Giant </a:t>
            </a:r>
            <a:b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Pudu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4068" y="3496023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AEON </a:t>
            </a:r>
          </a:p>
          <a:p>
            <a:r>
              <a:rPr lang="en-US" sz="20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Brickfields</a:t>
            </a:r>
            <a:endParaRPr lang="en-US" sz="2000" dirty="0">
              <a:solidFill>
                <a:srgbClr val="98989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3525" y="3502867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TESCO </a:t>
            </a:r>
          </a:p>
          <a:p>
            <a:r>
              <a:rPr lang="en-US" sz="2000" dirty="0" smtClean="0">
                <a:solidFill>
                  <a:srgbClr val="98989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Pudu</a:t>
            </a:r>
            <a:endParaRPr lang="en-US" sz="2000" dirty="0">
              <a:solidFill>
                <a:srgbClr val="98989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7440" y="6561573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RM20.20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1142" y="6561573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66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RM25.20</a:t>
            </a:r>
            <a:endParaRPr lang="en-US" sz="2000" dirty="0">
              <a:solidFill>
                <a:srgbClr val="6666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3784" y="6601643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66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RM25.20</a:t>
            </a:r>
            <a:endParaRPr lang="en-US" sz="2000" dirty="0">
              <a:solidFill>
                <a:srgbClr val="6666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http://android-remote.com/files/icon_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6341" y="7367881"/>
            <a:ext cx="1466010" cy="14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216</Words>
  <Application>Microsoft Office PowerPoint</Application>
  <PresentationFormat>Custom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Roboto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Serilanang, Rafsyam H.</cp:lastModifiedBy>
  <cp:revision>95</cp:revision>
  <cp:lastPrinted>2016-05-05T08:58:44Z</cp:lastPrinted>
  <dcterms:created xsi:type="dcterms:W3CDTF">2013-04-12T07:23:48Z</dcterms:created>
  <dcterms:modified xsi:type="dcterms:W3CDTF">2016-05-05T09:04:29Z</dcterms:modified>
</cp:coreProperties>
</file>