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5"/>
  </p:sldMasterIdLst>
  <p:notesMasterIdLst>
    <p:notesMasterId r:id="rId39"/>
  </p:notesMasterIdLst>
  <p:sldIdLst>
    <p:sldId id="401" r:id="rId6"/>
    <p:sldId id="402" r:id="rId7"/>
    <p:sldId id="455" r:id="rId8"/>
    <p:sldId id="464" r:id="rId9"/>
    <p:sldId id="465" r:id="rId10"/>
    <p:sldId id="466" r:id="rId11"/>
    <p:sldId id="467" r:id="rId12"/>
    <p:sldId id="491" r:id="rId13"/>
    <p:sldId id="492" r:id="rId14"/>
    <p:sldId id="468" r:id="rId15"/>
    <p:sldId id="470" r:id="rId16"/>
    <p:sldId id="469" r:id="rId17"/>
    <p:sldId id="493" r:id="rId18"/>
    <p:sldId id="494" r:id="rId19"/>
    <p:sldId id="495" r:id="rId20"/>
    <p:sldId id="472" r:id="rId21"/>
    <p:sldId id="471" r:id="rId22"/>
    <p:sldId id="475" r:id="rId23"/>
    <p:sldId id="476" r:id="rId24"/>
    <p:sldId id="477" r:id="rId25"/>
    <p:sldId id="478" r:id="rId26"/>
    <p:sldId id="479" r:id="rId27"/>
    <p:sldId id="480" r:id="rId28"/>
    <p:sldId id="481" r:id="rId29"/>
    <p:sldId id="482" r:id="rId30"/>
    <p:sldId id="483" r:id="rId31"/>
    <p:sldId id="484" r:id="rId32"/>
    <p:sldId id="485" r:id="rId33"/>
    <p:sldId id="486" r:id="rId34"/>
    <p:sldId id="487" r:id="rId35"/>
    <p:sldId id="489" r:id="rId36"/>
    <p:sldId id="490" r:id="rId37"/>
    <p:sldId id="337" r:id="rId38"/>
  </p:sldIdLst>
  <p:sldSz cx="12192000" cy="6858000"/>
  <p:notesSz cx="7010400" cy="92964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CE"/>
    <a:srgbClr val="B1B3B3"/>
    <a:srgbClr val="888B8D"/>
    <a:srgbClr val="63666A"/>
    <a:srgbClr val="F2B411"/>
    <a:srgbClr val="E87722"/>
    <a:srgbClr val="FFFFFF"/>
    <a:srgbClr val="55565A"/>
    <a:srgbClr val="A22B38"/>
    <a:srgbClr val="008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7" autoAdjust="0"/>
    <p:restoredTop sz="94394" autoAdjust="0"/>
  </p:normalViewPr>
  <p:slideViewPr>
    <p:cSldViewPr snapToGrid="0">
      <p:cViewPr varScale="1">
        <p:scale>
          <a:sx n="110" d="100"/>
          <a:sy n="110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00"/>
    </p:cViewPr>
  </p:sorterViewPr>
  <p:notesViewPr>
    <p:cSldViewPr snapToGrid="0">
      <p:cViewPr varScale="1">
        <p:scale>
          <a:sx n="76" d="100"/>
          <a:sy n="76" d="100"/>
        </p:scale>
        <p:origin x="-2898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a Johnson" userId="dec80153129495dc" providerId="LiveId" clId="{7A702C83-4F3A-4FD5-8287-131556733CCC}"/>
    <pc:docChg chg="custSel addSld modSld modMainMaster delSection">
      <pc:chgData name="Sandra Johnson" userId="dec80153129495dc" providerId="LiveId" clId="{7A702C83-4F3A-4FD5-8287-131556733CCC}" dt="2017-07-27T20:50:50.697" v="447" actId="18676"/>
      <pc:docMkLst>
        <pc:docMk/>
      </pc:docMkLst>
      <pc:sldChg chg="addSp delSp modSp">
        <pc:chgData name="Sandra Johnson" userId="dec80153129495dc" providerId="LiveId" clId="{7A702C83-4F3A-4FD5-8287-131556733CCC}" dt="2017-07-27T19:56:06.583" v="443" actId="18676"/>
        <pc:sldMkLst>
          <pc:docMk/>
          <pc:sldMk cId="3041376139" sldId="293"/>
        </pc:sldMkLst>
        <pc:spChg chg="add del mod">
          <ac:chgData name="Sandra Johnson" userId="dec80153129495dc" providerId="LiveId" clId="{7A702C83-4F3A-4FD5-8287-131556733CCC}" dt="2017-07-27T19:55:57.779" v="442" actId="18676"/>
          <ac:spMkLst>
            <pc:docMk/>
            <pc:sldMk cId="3041376139" sldId="293"/>
            <ac:spMk id="2" creationId="{F6206CF6-7EC2-44D3-9486-22B19075D4B3}"/>
          </ac:spMkLst>
        </pc:spChg>
        <pc:spChg chg="add mod">
          <ac:chgData name="Sandra Johnson" userId="dec80153129495dc" providerId="LiveId" clId="{7A702C83-4F3A-4FD5-8287-131556733CCC}" dt="2017-07-27T19:55:57.779" v="442" actId="18676"/>
          <ac:spMkLst>
            <pc:docMk/>
            <pc:sldMk cId="3041376139" sldId="293"/>
            <ac:spMk id="3" creationId="{B2354987-B59C-4697-AE74-FB4D3F6F5CDE}"/>
          </ac:spMkLst>
        </pc:spChg>
        <pc:spChg chg="del">
          <ac:chgData name="Sandra Johnson" userId="dec80153129495dc" providerId="LiveId" clId="{7A702C83-4F3A-4FD5-8287-131556733CCC}" dt="2017-07-27T19:55:57.779" v="442" actId="18676"/>
          <ac:spMkLst>
            <pc:docMk/>
            <pc:sldMk cId="3041376139" sldId="293"/>
            <ac:spMk id="4" creationId="{126330DC-708A-4AB3-B598-6070BFBA8624}"/>
          </ac:spMkLst>
        </pc:spChg>
        <pc:spChg chg="add mod">
          <ac:chgData name="Sandra Johnson" userId="dec80153129495dc" providerId="LiveId" clId="{7A702C83-4F3A-4FD5-8287-131556733CCC}" dt="2017-07-27T19:55:57.779" v="442" actId="18676"/>
          <ac:spMkLst>
            <pc:docMk/>
            <pc:sldMk cId="3041376139" sldId="293"/>
            <ac:spMk id="5" creationId="{2C354520-F96F-44A3-B5DF-F37422F1163F}"/>
          </ac:spMkLst>
        </pc:spChg>
        <pc:spChg chg="del">
          <ac:chgData name="Sandra Johnson" userId="dec80153129495dc" providerId="LiveId" clId="{7A702C83-4F3A-4FD5-8287-131556733CCC}" dt="2017-07-27T19:55:57.779" v="442" actId="18676"/>
          <ac:spMkLst>
            <pc:docMk/>
            <pc:sldMk cId="3041376139" sldId="293"/>
            <ac:spMk id="6" creationId="{B0E24DC4-33D7-4BB4-938D-9DA04F589B44}"/>
          </ac:spMkLst>
        </pc:spChg>
        <pc:spChg chg="del">
          <ac:chgData name="Sandra Johnson" userId="dec80153129495dc" providerId="LiveId" clId="{7A702C83-4F3A-4FD5-8287-131556733CCC}" dt="2017-07-27T19:55:57.779" v="442" actId="18676"/>
          <ac:spMkLst>
            <pc:docMk/>
            <pc:sldMk cId="3041376139" sldId="293"/>
            <ac:spMk id="7" creationId="{DCE0D59B-B3BC-48C7-B42C-3003A23BEB73}"/>
          </ac:spMkLst>
        </pc:spChg>
        <pc:spChg chg="del">
          <ac:chgData name="Sandra Johnson" userId="dec80153129495dc" providerId="LiveId" clId="{7A702C83-4F3A-4FD5-8287-131556733CCC}" dt="2017-07-27T19:55:57.779" v="442" actId="18676"/>
          <ac:spMkLst>
            <pc:docMk/>
            <pc:sldMk cId="3041376139" sldId="293"/>
            <ac:spMk id="8" creationId="{2034C91D-7AF5-41AE-9086-85C335823184}"/>
          </ac:spMkLst>
        </pc:spChg>
        <pc:spChg chg="del">
          <ac:chgData name="Sandra Johnson" userId="dec80153129495dc" providerId="LiveId" clId="{7A702C83-4F3A-4FD5-8287-131556733CCC}" dt="2017-07-27T19:55:57.779" v="442" actId="18676"/>
          <ac:spMkLst>
            <pc:docMk/>
            <pc:sldMk cId="3041376139" sldId="293"/>
            <ac:spMk id="9" creationId="{73BD5589-2B6A-4A81-9C5F-A9C7E84778E9}"/>
          </ac:spMkLst>
        </pc:spChg>
        <pc:spChg chg="del">
          <ac:chgData name="Sandra Johnson" userId="dec80153129495dc" providerId="LiveId" clId="{7A702C83-4F3A-4FD5-8287-131556733CCC}" dt="2017-07-27T19:55:57.779" v="442" actId="18676"/>
          <ac:spMkLst>
            <pc:docMk/>
            <pc:sldMk cId="3041376139" sldId="293"/>
            <ac:spMk id="10" creationId="{725DA96E-F100-4868-91CF-9AB7355A6853}"/>
          </ac:spMkLst>
        </pc:spChg>
        <pc:spChg chg="del">
          <ac:chgData name="Sandra Johnson" userId="dec80153129495dc" providerId="LiveId" clId="{7A702C83-4F3A-4FD5-8287-131556733CCC}" dt="2017-07-27T19:55:57.779" v="442" actId="18676"/>
          <ac:spMkLst>
            <pc:docMk/>
            <pc:sldMk cId="3041376139" sldId="293"/>
            <ac:spMk id="11" creationId="{F5C6526E-F8FC-4629-89D8-CB331566C8B1}"/>
          </ac:spMkLst>
        </pc:spChg>
        <pc:spChg chg="add mod">
          <ac:chgData name="Sandra Johnson" userId="dec80153129495dc" providerId="LiveId" clId="{7A702C83-4F3A-4FD5-8287-131556733CCC}" dt="2017-07-27T19:55:57.779" v="442" actId="18676"/>
          <ac:spMkLst>
            <pc:docMk/>
            <pc:sldMk cId="3041376139" sldId="293"/>
            <ac:spMk id="12" creationId="{724416E0-14EE-4518-8A48-ADE72E76C049}"/>
          </ac:spMkLst>
        </pc:spChg>
        <pc:spChg chg="add mod">
          <ac:chgData name="Sandra Johnson" userId="dec80153129495dc" providerId="LiveId" clId="{7A702C83-4F3A-4FD5-8287-131556733CCC}" dt="2017-07-27T19:55:57.779" v="442" actId="18676"/>
          <ac:spMkLst>
            <pc:docMk/>
            <pc:sldMk cId="3041376139" sldId="293"/>
            <ac:spMk id="13" creationId="{42941169-CFDB-4772-BEA2-BF86622A9E02}"/>
          </ac:spMkLst>
        </pc:spChg>
        <pc:spChg chg="add mod">
          <ac:chgData name="Sandra Johnson" userId="dec80153129495dc" providerId="LiveId" clId="{7A702C83-4F3A-4FD5-8287-131556733CCC}" dt="2017-07-27T19:55:57.779" v="442" actId="18676"/>
          <ac:spMkLst>
            <pc:docMk/>
            <pc:sldMk cId="3041376139" sldId="293"/>
            <ac:spMk id="14" creationId="{CAE237E5-230B-4299-9139-EBC9006D0A90}"/>
          </ac:spMkLst>
        </pc:spChg>
        <pc:spChg chg="add mod">
          <ac:chgData name="Sandra Johnson" userId="dec80153129495dc" providerId="LiveId" clId="{7A702C83-4F3A-4FD5-8287-131556733CCC}" dt="2017-07-27T19:55:57.779" v="442" actId="18676"/>
          <ac:spMkLst>
            <pc:docMk/>
            <pc:sldMk cId="3041376139" sldId="293"/>
            <ac:spMk id="15" creationId="{84898C12-83F7-4318-A30F-67E178180915}"/>
          </ac:spMkLst>
        </pc:spChg>
        <pc:spChg chg="add mod">
          <ac:chgData name="Sandra Johnson" userId="dec80153129495dc" providerId="LiveId" clId="{7A702C83-4F3A-4FD5-8287-131556733CCC}" dt="2017-07-27T19:55:57.779" v="442" actId="18676"/>
          <ac:spMkLst>
            <pc:docMk/>
            <pc:sldMk cId="3041376139" sldId="293"/>
            <ac:spMk id="16" creationId="{C94F9F1C-45C7-4C69-81D7-A8845958F074}"/>
          </ac:spMkLst>
        </pc:spChg>
        <pc:spChg chg="add mod">
          <ac:chgData name="Sandra Johnson" userId="dec80153129495dc" providerId="LiveId" clId="{7A702C83-4F3A-4FD5-8287-131556733CCC}" dt="2017-07-27T19:56:06.583" v="443" actId="18676"/>
          <ac:spMkLst>
            <pc:docMk/>
            <pc:sldMk cId="3041376139" sldId="293"/>
            <ac:spMk id="18" creationId="{FE874EA8-DFF0-478E-901A-2F81F09DA0B4}"/>
          </ac:spMkLst>
        </pc:spChg>
        <pc:spChg chg="add mod">
          <ac:chgData name="Sandra Johnson" userId="dec80153129495dc" providerId="LiveId" clId="{7A702C83-4F3A-4FD5-8287-131556733CCC}" dt="2017-07-27T19:56:06.583" v="443" actId="18676"/>
          <ac:spMkLst>
            <pc:docMk/>
            <pc:sldMk cId="3041376139" sldId="293"/>
            <ac:spMk id="19" creationId="{BA7A30BE-FD86-41BB-BEFE-2339B7F5E93D}"/>
          </ac:spMkLst>
        </pc:spChg>
      </pc:sldChg>
      <pc:sldChg chg="delSp modSp">
        <pc:chgData name="Sandra Johnson" userId="dec80153129495dc" providerId="LiveId" clId="{7A702C83-4F3A-4FD5-8287-131556733CCC}" dt="2017-07-27T19:50:47.129" v="19" actId="18676"/>
        <pc:sldMkLst>
          <pc:docMk/>
          <pc:sldMk cId="3865325364" sldId="326"/>
        </pc:sldMkLst>
        <pc:graphicFrameChg chg="del modGraphic">
          <ac:chgData name="Sandra Johnson" userId="dec80153129495dc" providerId="LiveId" clId="{7A702C83-4F3A-4FD5-8287-131556733CCC}" dt="2017-07-27T19:50:47.129" v="19" actId="18676"/>
          <ac:graphicFrameMkLst>
            <pc:docMk/>
            <pc:sldMk cId="3865325364" sldId="326"/>
            <ac:graphicFrameMk id="8" creationId="{EAE959C2-3291-4B81-B438-F210034D5039}"/>
          </ac:graphicFrameMkLst>
        </pc:graphicFrameChg>
      </pc:sldChg>
      <pc:sldChg chg="addSp delSp modSp add">
        <pc:chgData name="Sandra Johnson" userId="dec80153129495dc" providerId="LiveId" clId="{7A702C83-4F3A-4FD5-8287-131556733CCC}" dt="2017-07-27T19:55:30.301" v="441" actId="20577"/>
        <pc:sldMkLst>
          <pc:docMk/>
          <pc:sldMk cId="1071394041" sldId="330"/>
        </pc:sldMkLst>
        <pc:spChg chg="del">
          <ac:chgData name="Sandra Johnson" userId="dec80153129495dc" providerId="LiveId" clId="{7A702C83-4F3A-4FD5-8287-131556733CCC}" dt="2017-07-27T19:51:02.676" v="21" actId="20577"/>
          <ac:spMkLst>
            <pc:docMk/>
            <pc:sldMk cId="1071394041" sldId="330"/>
            <ac:spMk id="2" creationId="{AEF60498-2544-456F-B916-AD445B1E6727}"/>
          </ac:spMkLst>
        </pc:spChg>
        <pc:spChg chg="del">
          <ac:chgData name="Sandra Johnson" userId="dec80153129495dc" providerId="LiveId" clId="{7A702C83-4F3A-4FD5-8287-131556733CCC}" dt="2017-07-27T19:51:02.676" v="21" actId="20577"/>
          <ac:spMkLst>
            <pc:docMk/>
            <pc:sldMk cId="1071394041" sldId="330"/>
            <ac:spMk id="3" creationId="{0AE335F0-8772-4A27-B4BA-6FF6A6BB79F7}"/>
          </ac:spMkLst>
        </pc:spChg>
        <pc:spChg chg="del">
          <ac:chgData name="Sandra Johnson" userId="dec80153129495dc" providerId="LiveId" clId="{7A702C83-4F3A-4FD5-8287-131556733CCC}" dt="2017-07-27T19:51:02.676" v="21" actId="20577"/>
          <ac:spMkLst>
            <pc:docMk/>
            <pc:sldMk cId="1071394041" sldId="330"/>
            <ac:spMk id="6" creationId="{0E7189C6-AD2B-4666-8630-4C08D3EDE728}"/>
          </ac:spMkLst>
        </pc:spChg>
        <pc:spChg chg="add mod">
          <ac:chgData name="Sandra Johnson" userId="dec80153129495dc" providerId="LiveId" clId="{7A702C83-4F3A-4FD5-8287-131556733CCC}" dt="2017-07-27T19:51:50.047" v="177" actId="313"/>
          <ac:spMkLst>
            <pc:docMk/>
            <pc:sldMk cId="1071394041" sldId="330"/>
            <ac:spMk id="7" creationId="{937A5A8B-BAD0-4302-A136-7FBE16ED829A}"/>
          </ac:spMkLst>
        </pc:spChg>
        <pc:spChg chg="add del mod">
          <ac:chgData name="Sandra Johnson" userId="dec80153129495dc" providerId="LiveId" clId="{7A702C83-4F3A-4FD5-8287-131556733CCC}" dt="2017-07-27T19:52:18.738" v="226" actId="478"/>
          <ac:spMkLst>
            <pc:docMk/>
            <pc:sldMk cId="1071394041" sldId="330"/>
            <ac:spMk id="8" creationId="{0377EBD2-22EA-4A9D-9352-149795334A5C}"/>
          </ac:spMkLst>
        </pc:spChg>
        <pc:spChg chg="add del mod">
          <ac:chgData name="Sandra Johnson" userId="dec80153129495dc" providerId="LiveId" clId="{7A702C83-4F3A-4FD5-8287-131556733CCC}" dt="2017-07-27T19:52:23.422" v="227" actId="20577"/>
          <ac:spMkLst>
            <pc:docMk/>
            <pc:sldMk cId="1071394041" sldId="330"/>
            <ac:spMk id="10" creationId="{D0A71B29-431E-4BE4-A646-EF2F6D8ABC9D}"/>
          </ac:spMkLst>
        </pc:spChg>
        <pc:spChg chg="add mod">
          <ac:chgData name="Sandra Johnson" userId="dec80153129495dc" providerId="LiveId" clId="{7A702C83-4F3A-4FD5-8287-131556733CCC}" dt="2017-07-27T19:55:30.301" v="441" actId="20577"/>
          <ac:spMkLst>
            <pc:docMk/>
            <pc:sldMk cId="1071394041" sldId="330"/>
            <ac:spMk id="11" creationId="{F80898C9-5A0C-4648-AC4C-232D5D804004}"/>
          </ac:spMkLst>
        </pc:spChg>
        <pc:spChg chg="add mod">
          <ac:chgData name="Sandra Johnson" userId="dec80153129495dc" providerId="LiveId" clId="{7A702C83-4F3A-4FD5-8287-131556733CCC}" dt="2017-07-27T19:53:57.594" v="396" actId="20577"/>
          <ac:spMkLst>
            <pc:docMk/>
            <pc:sldMk cId="1071394041" sldId="330"/>
            <ac:spMk id="12" creationId="{AA9273F0-186C-46D8-8A49-0C0143EFBC86}"/>
          </ac:spMkLst>
        </pc:spChg>
      </pc:sldChg>
      <pc:sldMasterChg chg="modSldLayout">
        <pc:chgData name="Sandra Johnson" userId="dec80153129495dc" providerId="LiveId" clId="{7A702C83-4F3A-4FD5-8287-131556733CCC}" dt="2017-07-27T20:19:48.880" v="446" actId="18676"/>
        <pc:sldMasterMkLst>
          <pc:docMk/>
          <pc:sldMasterMk cId="3129217218" sldId="2147483845"/>
        </pc:sldMasterMkLst>
        <pc:sldLayoutChg chg="addSp delSp">
          <pc:chgData name="Sandra Johnson" userId="dec80153129495dc" providerId="LiveId" clId="{7A702C83-4F3A-4FD5-8287-131556733CCC}" dt="2017-07-27T20:19:48.880" v="446" actId="18676"/>
          <pc:sldLayoutMkLst>
            <pc:docMk/>
            <pc:sldMasterMk cId="3129217218" sldId="2147483845"/>
            <pc:sldLayoutMk cId="1832818667" sldId="2147483871"/>
          </pc:sldLayoutMkLst>
          <pc:picChg chg="del">
            <ac:chgData name="Sandra Johnson" userId="dec80153129495dc" providerId="LiveId" clId="{7A702C83-4F3A-4FD5-8287-131556733CCC}" dt="2017-07-27T20:19:47.700" v="445" actId="478"/>
            <ac:picMkLst>
              <pc:docMk/>
              <pc:sldMasterMk cId="3129217218" sldId="2147483845"/>
              <pc:sldLayoutMk cId="1832818667" sldId="2147483871"/>
              <ac:picMk id="5" creationId="{00000000-0000-0000-0000-000000000000}"/>
            </ac:picMkLst>
          </pc:picChg>
          <pc:picChg chg="del">
            <ac:chgData name="Sandra Johnson" userId="dec80153129495dc" providerId="LiveId" clId="{7A702C83-4F3A-4FD5-8287-131556733CCC}" dt="2017-07-27T20:19:46.884" v="444" actId="478"/>
            <ac:picMkLst>
              <pc:docMk/>
              <pc:sldMasterMk cId="3129217218" sldId="2147483845"/>
              <pc:sldLayoutMk cId="1832818667" sldId="2147483871"/>
              <ac:picMk id="8" creationId="{8AB00634-18FB-4D14-B8BC-697015F80106}"/>
            </ac:picMkLst>
          </pc:picChg>
          <pc:picChg chg="add">
            <ac:chgData name="Sandra Johnson" userId="dec80153129495dc" providerId="LiveId" clId="{7A702C83-4F3A-4FD5-8287-131556733CCC}" dt="2017-07-27T20:19:48.880" v="446" actId="18676"/>
            <ac:picMkLst>
              <pc:docMk/>
              <pc:sldMasterMk cId="3129217218" sldId="2147483845"/>
              <pc:sldLayoutMk cId="1832818667" sldId="2147483871"/>
              <ac:picMk id="9" creationId="{7CA2E36E-0880-4ED1-941C-15199A0FA8E6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A1059E1-8A92-412E-9FFC-46DC2A12AD1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1B1AA27-3892-4360-B986-D6B124C2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8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46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46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13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46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89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gray">
          <a:xfrm>
            <a:off x="0" y="-233"/>
            <a:ext cx="12192000" cy="6864344"/>
            <a:chOff x="0" y="-233"/>
            <a:chExt cx="9144000" cy="51482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" r="85"/>
            <a:stretch/>
          </p:blipFill>
          <p:spPr bwMode="gray">
            <a:xfrm>
              <a:off x="0" y="0"/>
              <a:ext cx="9144000" cy="51480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gray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2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2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49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06D6A4-086B-4EFB-B01A-4739B42A6A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8B657-F5A1-CE4E-BE44-E7119FF99A44}" type="datetime1">
              <a:rPr lang="en-US" smtClean="0"/>
              <a:t>5/29/2019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3562FAE-D3E7-4AF2-9F04-7B5F288F0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2" y="5795738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0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979F-CB61-594E-83EE-7A39EC78DBD5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of Optum. Do not distribute or reproduce without express permission from Optum.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519567" y="1828801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171896" y="1828801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0815" y="1828801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513" y="4401690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94" indent="-228594">
              <a:buFont typeface="Arial" panose="020B0604020202020204" pitchFamily="34" charset="0"/>
              <a:buChar char="•"/>
              <a:defRPr sz="1600"/>
            </a:lvl2pPr>
            <a:lvl3pPr marL="457189" indent="-228594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71" indent="-230182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1B99C12-BC4B-42D3-9852-1F9B4101E13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436843" y="4401690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94" indent="-228594">
              <a:buFont typeface="Arial" panose="020B0604020202020204" pitchFamily="34" charset="0"/>
              <a:buChar char="•"/>
              <a:defRPr sz="1600"/>
            </a:lvl2pPr>
            <a:lvl3pPr marL="457189" indent="-228594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71" indent="-230182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D9004B96-D94C-4153-B36B-4355853060E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175761" y="4401690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94" indent="-228594">
              <a:buFont typeface="Arial" panose="020B0604020202020204" pitchFamily="34" charset="0"/>
              <a:buChar char="•"/>
              <a:defRPr sz="1600"/>
            </a:lvl2pPr>
            <a:lvl3pPr marL="457189" indent="-228594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71" indent="-230182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36416D-EB4F-4346-8783-FC896DC0CA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13" y="3868739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5BAB981D-A627-42CC-B2DE-02C26E3DF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6843" y="3865340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E65F5722-9D51-4EC9-BA8C-FDC59DB846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5761" y="3865340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</p:spTree>
    <p:extLst>
      <p:ext uri="{BB962C8B-B14F-4D97-AF65-F5344CB8AC3E}">
        <p14:creationId xmlns:p14="http://schemas.microsoft.com/office/powerpoint/2010/main" val="377501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AD87-B724-594E-98FD-35F8EA8B27DF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of Optum. Do not distribute or reproduce without express permission from Optum.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8"/>
            <a:ext cx="2194560" cy="663575"/>
          </a:xfrm>
          <a:solidFill>
            <a:schemeClr val="tx2"/>
          </a:solidFill>
        </p:spPr>
        <p:txBody>
          <a:bodyPr lIns="13715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799"/>
            <a:ext cx="2194560" cy="663575"/>
          </a:xfrm>
          <a:solidFill>
            <a:schemeClr val="accent2"/>
          </a:solidFill>
        </p:spPr>
        <p:txBody>
          <a:bodyPr lIns="137157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799"/>
            <a:ext cx="2194560" cy="663575"/>
          </a:xfrm>
          <a:solidFill>
            <a:schemeClr val="accent4"/>
          </a:solidFill>
        </p:spPr>
        <p:txBody>
          <a:bodyPr lIns="137157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799"/>
            <a:ext cx="2194560" cy="663575"/>
          </a:xfrm>
          <a:solidFill>
            <a:schemeClr val="accent1"/>
          </a:solidFill>
        </p:spPr>
        <p:txBody>
          <a:bodyPr lIns="137157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799"/>
            <a:ext cx="2194560" cy="663575"/>
          </a:xfrm>
          <a:solidFill>
            <a:srgbClr val="A22B38"/>
          </a:solidFill>
        </p:spPr>
        <p:txBody>
          <a:bodyPr lIns="137157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7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8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294711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9F98-2828-F343-AAD4-254357817DCF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of Optum. Do not distribute or reproduce without express permission from Optum.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8"/>
            <a:ext cx="2743200" cy="663575"/>
          </a:xfrm>
          <a:solidFill>
            <a:schemeClr val="tx2"/>
          </a:solidFill>
        </p:spPr>
        <p:txBody>
          <a:bodyPr lIns="13715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56581" y="1828799"/>
            <a:ext cx="2743200" cy="663575"/>
          </a:xfrm>
          <a:solidFill>
            <a:schemeClr val="accent2"/>
          </a:solidFill>
        </p:spPr>
        <p:txBody>
          <a:bodyPr lIns="137157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217863" y="1828799"/>
            <a:ext cx="2743200" cy="663575"/>
          </a:xfrm>
          <a:solidFill>
            <a:schemeClr val="accent4"/>
          </a:solidFill>
        </p:spPr>
        <p:txBody>
          <a:bodyPr lIns="137157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079143" y="1828799"/>
            <a:ext cx="2743200" cy="663575"/>
          </a:xfrm>
          <a:solidFill>
            <a:schemeClr val="accent1"/>
          </a:solidFill>
        </p:spPr>
        <p:txBody>
          <a:bodyPr lIns="137157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56581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1786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07914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805682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2B76-AB4F-F14C-83C8-F25C5E51E2AB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of Optum. Do not distribute or reproduce without express permission from Optum.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8"/>
            <a:ext cx="3657600" cy="663575"/>
          </a:xfrm>
          <a:solidFill>
            <a:schemeClr val="tx2"/>
          </a:solidFill>
        </p:spPr>
        <p:txBody>
          <a:bodyPr lIns="13715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36293" y="1828798"/>
            <a:ext cx="3657600" cy="663575"/>
          </a:xfrm>
          <a:solidFill>
            <a:schemeClr val="accent2"/>
          </a:solidFill>
        </p:spPr>
        <p:txBody>
          <a:bodyPr lIns="137157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77285" y="1828798"/>
            <a:ext cx="3657600" cy="663575"/>
          </a:xfrm>
          <a:solidFill>
            <a:schemeClr val="accent4"/>
          </a:solidFill>
        </p:spPr>
        <p:txBody>
          <a:bodyPr lIns="137157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336293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77285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63289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1A62-0478-454C-A69B-F944B514978F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of Optum. Do not distribute or reproduce without express permission from Optum.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1828802"/>
            <a:ext cx="5486400" cy="663575"/>
          </a:xfrm>
          <a:solidFill>
            <a:schemeClr val="tx2"/>
          </a:solidFill>
        </p:spPr>
        <p:txBody>
          <a:bodyPr lIns="13715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3712" y="1828798"/>
            <a:ext cx="5486400" cy="663575"/>
          </a:xfrm>
          <a:solidFill>
            <a:schemeClr val="accent2"/>
          </a:solidFill>
        </p:spPr>
        <p:txBody>
          <a:bodyPr lIns="137157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299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13712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415188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5B44-9B8B-C34E-893E-6E1D3491FE15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of Optum. Do not distribute or reproduce without express permission from Optum.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24330" y="1828801"/>
            <a:ext cx="5571671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510971" y="4470401"/>
            <a:ext cx="3585028" cy="1435100"/>
          </a:xfrm>
          <a:solidFill>
            <a:schemeClr val="accent2"/>
          </a:solidFill>
        </p:spPr>
        <p:txBody>
          <a:bodyPr lIns="137157" tIns="137157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096000" y="1828801"/>
            <a:ext cx="5715000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226552" y="4470401"/>
            <a:ext cx="3584448" cy="1435100"/>
          </a:xfrm>
          <a:solidFill>
            <a:schemeClr val="accent4"/>
          </a:solidFill>
        </p:spPr>
        <p:txBody>
          <a:bodyPr lIns="137157" tIns="137157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EE817BE-EAFE-488D-818F-3A834185D3B9}"/>
              </a:ext>
            </a:extLst>
          </p:cNvPr>
          <p:cNvSpPr/>
          <p:nvPr userDrawn="1"/>
        </p:nvSpPr>
        <p:spPr bwMode="gray">
          <a:xfrm>
            <a:off x="12258802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l"/>
            <a:r>
              <a:rPr lang="en-US" sz="1500" dirty="0"/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1924394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51" y="1828801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3E66-661B-EC41-A926-211A5934B574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of Optum. Do not distribute or reproduce without express permission from Optum.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204322" y="3873724"/>
            <a:ext cx="2077359" cy="2031776"/>
          </a:xfrm>
          <a:solidFill>
            <a:schemeClr val="tx1"/>
          </a:solidFill>
        </p:spPr>
        <p:txBody>
          <a:bodyPr lIns="137157" tIns="137157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4286399" y="1828801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985513" y="3873724"/>
            <a:ext cx="2077359" cy="2031776"/>
          </a:xfrm>
          <a:solidFill>
            <a:schemeClr val="accent2"/>
          </a:solidFill>
        </p:spPr>
        <p:txBody>
          <a:bodyPr lIns="137157" tIns="137157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8067405" y="1835375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9766519" y="3873724"/>
            <a:ext cx="2077359" cy="2031776"/>
          </a:xfrm>
          <a:solidFill>
            <a:schemeClr val="accent4"/>
          </a:solidFill>
        </p:spPr>
        <p:txBody>
          <a:bodyPr lIns="137157" tIns="137157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42870C7-51DA-4C40-888B-8B285A0F75BB}"/>
              </a:ext>
            </a:extLst>
          </p:cNvPr>
          <p:cNvSpPr/>
          <p:nvPr userDrawn="1"/>
        </p:nvSpPr>
        <p:spPr bwMode="gray">
          <a:xfrm>
            <a:off x="12258802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l"/>
            <a:r>
              <a:rPr lang="en-US" sz="1500" dirty="0"/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3781410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49" y="1828802"/>
            <a:ext cx="2819400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DF2-1ECD-0642-A943-4FBA0DD77EF1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of Optum. Do not distribute or reproduce without express permission from Optum.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3333751" y="1828802"/>
            <a:ext cx="2824163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157912" y="1826531"/>
            <a:ext cx="2821781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8977313" y="1826531"/>
            <a:ext cx="2833688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872343" y="2971800"/>
            <a:ext cx="1461407" cy="1439408"/>
          </a:xfrm>
          <a:solidFill>
            <a:schemeClr val="tx1"/>
          </a:solidFill>
        </p:spPr>
        <p:txBody>
          <a:bodyPr lIns="137157" tIns="137157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696506" y="2971800"/>
            <a:ext cx="1461407" cy="1439408"/>
          </a:xfrm>
          <a:solidFill>
            <a:schemeClr val="accent2"/>
          </a:solidFill>
        </p:spPr>
        <p:txBody>
          <a:bodyPr lIns="137157" tIns="137157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518286" y="2971800"/>
            <a:ext cx="1461407" cy="1439408"/>
          </a:xfrm>
          <a:solidFill>
            <a:schemeClr val="accent4"/>
          </a:solidFill>
        </p:spPr>
        <p:txBody>
          <a:bodyPr lIns="137157" tIns="137157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0349594" y="2971800"/>
            <a:ext cx="1461407" cy="1439408"/>
          </a:xfrm>
          <a:solidFill>
            <a:srgbClr val="A22B38"/>
          </a:solidFill>
        </p:spPr>
        <p:txBody>
          <a:bodyPr lIns="137157" tIns="137157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88C153F-3CBA-4181-B037-6B310FABB909}"/>
              </a:ext>
            </a:extLst>
          </p:cNvPr>
          <p:cNvSpPr/>
          <p:nvPr userDrawn="1"/>
        </p:nvSpPr>
        <p:spPr bwMode="gray">
          <a:xfrm>
            <a:off x="12258802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l"/>
            <a:r>
              <a:rPr lang="en-US" sz="1500" dirty="0"/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806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49" y="1826530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0135-2B20-BB43-80FC-138A23B47E69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of Optum. Do not distribute or reproduce without express permission from Optum.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2777123" y="1826530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5039895" y="1826532"/>
            <a:ext cx="2240280" cy="197414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7302668" y="1826530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9565441" y="1826530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637936" y="2700789"/>
            <a:ext cx="1116693" cy="1099883"/>
          </a:xfrm>
          <a:solidFill>
            <a:schemeClr val="tx1"/>
          </a:solidFill>
        </p:spPr>
        <p:txBody>
          <a:bodyPr lIns="137157" tIns="45719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900709" y="2700789"/>
            <a:ext cx="1116693" cy="1099883"/>
          </a:xfrm>
          <a:solidFill>
            <a:schemeClr val="accent2"/>
          </a:solidFill>
        </p:spPr>
        <p:txBody>
          <a:bodyPr lIns="137157" tIns="45719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163483" y="2700789"/>
            <a:ext cx="1116693" cy="1099883"/>
          </a:xfrm>
          <a:solidFill>
            <a:schemeClr val="accent4"/>
          </a:solidFill>
        </p:spPr>
        <p:txBody>
          <a:bodyPr lIns="137157" tIns="45719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426256" y="2700789"/>
            <a:ext cx="1116693" cy="1099883"/>
          </a:xfrm>
          <a:solidFill>
            <a:schemeClr val="accent1"/>
          </a:solidFill>
        </p:spPr>
        <p:txBody>
          <a:bodyPr lIns="137157" tIns="45719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0662104" y="2700789"/>
            <a:ext cx="1116693" cy="1099883"/>
          </a:xfrm>
          <a:solidFill>
            <a:srgbClr val="A22B38"/>
          </a:solidFill>
        </p:spPr>
        <p:txBody>
          <a:bodyPr lIns="137157" tIns="45719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F65E925-2FCB-43EF-8928-862B5DDB1D8D}"/>
              </a:ext>
            </a:extLst>
          </p:cNvPr>
          <p:cNvSpPr/>
          <p:nvPr userDrawn="1"/>
        </p:nvSpPr>
        <p:spPr bwMode="gray">
          <a:xfrm>
            <a:off x="12258802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l"/>
            <a:r>
              <a:rPr lang="en-US" sz="1500" dirty="0"/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1039118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CDC2-F133-E341-8591-0235C128830C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of Optum. Do not distribute or reproduce without express permission from Optum.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8"/>
            <a:ext cx="2194560" cy="1970316"/>
          </a:xfrm>
          <a:solidFill>
            <a:schemeClr val="tx2"/>
          </a:solidFill>
        </p:spPr>
        <p:txBody>
          <a:bodyPr lIns="137157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799"/>
            <a:ext cx="2194560" cy="1970316"/>
          </a:xfrm>
          <a:solidFill>
            <a:schemeClr val="accent2"/>
          </a:solidFill>
        </p:spPr>
        <p:txBody>
          <a:bodyPr lIns="137157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799"/>
            <a:ext cx="2194560" cy="1970316"/>
          </a:xfrm>
          <a:solidFill>
            <a:schemeClr val="accent4"/>
          </a:solidFill>
        </p:spPr>
        <p:txBody>
          <a:bodyPr lIns="137157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799"/>
            <a:ext cx="2194560" cy="1970316"/>
          </a:xfrm>
          <a:solidFill>
            <a:schemeClr val="accent1"/>
          </a:solidFill>
        </p:spPr>
        <p:txBody>
          <a:bodyPr lIns="137157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799"/>
            <a:ext cx="2194560" cy="1970316"/>
          </a:xfrm>
          <a:solidFill>
            <a:srgbClr val="A22B38"/>
          </a:solidFill>
        </p:spPr>
        <p:txBody>
          <a:bodyPr lIns="137157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5" y="3799113"/>
            <a:ext cx="2194563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7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13343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Lifesty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9293"/>
            <a:ext cx="12192000" cy="6849452"/>
            <a:chOff x="0" y="-233"/>
            <a:chExt cx="9163964" cy="514830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31" r="-15"/>
            <a:stretch/>
          </p:blipFill>
          <p:spPr>
            <a:xfrm>
              <a:off x="0" y="0"/>
              <a:ext cx="9163964" cy="514807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 bwMode="auto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1" y="1104902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1" y="3924302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4990649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4E08A3-4092-47F1-9E71-C70852FA56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E73121-7B3E-9542-A578-64E2FE217CBC}" type="datetime1">
              <a:rPr lang="en-US" smtClean="0"/>
              <a:t>5/29/2019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6753090A-B656-45FC-9886-F280D93F6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2" y="5795738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06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AE46-959B-3A40-A449-10D5E9AFE6CE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of Optum. Do not distribute or reproduce without express permission from Optum.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61456"/>
            <a:ext cx="1697451" cy="1307592"/>
          </a:xfrm>
          <a:solidFill>
            <a:schemeClr val="tx2"/>
          </a:solidFill>
        </p:spPr>
        <p:txBody>
          <a:bodyPr lIns="137157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223757"/>
            <a:ext cx="1697451" cy="1307592"/>
          </a:xfrm>
          <a:solidFill>
            <a:schemeClr val="accent2"/>
          </a:solidFill>
        </p:spPr>
        <p:txBody>
          <a:bodyPr lIns="137157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4586060"/>
            <a:ext cx="1697451" cy="1307592"/>
          </a:xfrm>
          <a:solidFill>
            <a:schemeClr val="accent4"/>
          </a:solidFill>
        </p:spPr>
        <p:txBody>
          <a:bodyPr lIns="137157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18204" y="1861456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318204" y="3242808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318204" y="4624161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5291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C33D-7178-A941-B245-FA9A1EA00B5F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of Optum. Do not distribute or reproduce without express permission from Optum.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61456"/>
            <a:ext cx="1700784" cy="987552"/>
          </a:xfrm>
          <a:solidFill>
            <a:schemeClr val="tx2"/>
          </a:solidFill>
        </p:spPr>
        <p:txBody>
          <a:bodyPr lIns="13715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887905"/>
            <a:ext cx="1700784" cy="987552"/>
          </a:xfrm>
          <a:solidFill>
            <a:schemeClr val="accent2"/>
          </a:solidFill>
        </p:spPr>
        <p:txBody>
          <a:bodyPr lIns="13715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3914355"/>
            <a:ext cx="1700784" cy="987552"/>
          </a:xfrm>
          <a:solidFill>
            <a:schemeClr val="accent4"/>
          </a:solidFill>
        </p:spPr>
        <p:txBody>
          <a:bodyPr lIns="13715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279649" y="1861456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279649" y="2888303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283277" y="3914355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4940803"/>
            <a:ext cx="1700784" cy="987552"/>
          </a:xfrm>
          <a:solidFill>
            <a:schemeClr val="accent1"/>
          </a:solidFill>
        </p:spPr>
        <p:txBody>
          <a:bodyPr lIns="13715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283277" y="4940407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81340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9496-67E8-814E-8D7E-5030D6468F6C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of Optum. Do not distribute or reproduce without express permission from Optum.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2" y="1861456"/>
            <a:ext cx="1050471" cy="768096"/>
          </a:xfrm>
          <a:solidFill>
            <a:schemeClr val="tx2"/>
          </a:solidFill>
        </p:spPr>
        <p:txBody>
          <a:bodyPr lIns="45719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2" y="2681880"/>
            <a:ext cx="1050471" cy="768096"/>
          </a:xfrm>
          <a:solidFill>
            <a:schemeClr val="accent2"/>
          </a:solidFill>
        </p:spPr>
        <p:txBody>
          <a:bodyPr lIns="45719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2" y="3502304"/>
            <a:ext cx="1050471" cy="768096"/>
          </a:xfrm>
          <a:solidFill>
            <a:schemeClr val="accent4"/>
          </a:solidFill>
        </p:spPr>
        <p:txBody>
          <a:bodyPr lIns="45719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629230" y="1861456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632858" y="2679568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632858" y="3497680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2" y="4322728"/>
            <a:ext cx="1050471" cy="768096"/>
          </a:xfrm>
          <a:solidFill>
            <a:schemeClr val="accent1"/>
          </a:solidFill>
        </p:spPr>
        <p:txBody>
          <a:bodyPr lIns="45719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629230" y="4315792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2" y="5143151"/>
            <a:ext cx="1050471" cy="768096"/>
          </a:xfrm>
          <a:solidFill>
            <a:srgbClr val="A22B38"/>
          </a:solidFill>
        </p:spPr>
        <p:txBody>
          <a:bodyPr lIns="45719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632858" y="5133905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66646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AB2-76A9-E34E-A446-267C7AE5F892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of Optum. Do not distribute or reproduce without express permission from Optum.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0" y="1861456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242808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0" y="4624161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97EC4EA-E5E8-44D0-9F07-91A93F17A78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39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89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53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9302-CCAA-534E-8783-C6B48FB3FB03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of Optum. Do not distribute or reproduce without express permission from Optum.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1" y="1861457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1" y="2889431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1" y="3917405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1" y="4945380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="" xmlns:a16="http://schemas.microsoft.com/office/drawing/2014/main" id="{9FCAFCC1-B988-40D7-A97B-9C6A91DB0F1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39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89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89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CD94-6250-9C42-B0DE-1F79F6C18443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of Optum. Do not distribute or reproduce without express permission from Optum.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1" y="1861458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1" y="2696210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1" y="3530962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1" y="4365714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1" y="5200467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="" xmlns:a16="http://schemas.microsoft.com/office/drawing/2014/main" id="{C54D5A4F-E02F-439F-9BD1-83F4D6C5E4B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39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89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817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CD8810C-D46D-A245-A371-215590C4D444}" type="datetime1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Confidential property of Optum. Do not distribute or reproduce without express permission from Optum.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13263" y="2975656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4" y="626336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18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2" tIns="143432" rIns="179292" bIns="143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0" y="1828800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0" y="4122057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474B351-B70F-40D4-9AE2-195CAECD3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4" y="626336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0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2" tIns="143432" rIns="179292" bIns="143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0" y="1828800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0" y="4122057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474B351-B70F-40D4-9AE2-195CAECD3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4" y="626336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30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0" y="1828800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0" y="4122057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A5DB066-2C57-4BDC-B3C4-D5AA4E54C31C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2" tIns="143432" rIns="179292" bIns="143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FC9A3B4-1B40-4F34-AA17-D0A2CDDEFB09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2" tIns="143432" rIns="179292" bIns="143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323795B-315D-40E0-8657-DA4CE38547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4" y="626336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29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Clin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gray">
          <a:xfrm>
            <a:off x="0" y="-233"/>
            <a:ext cx="12192000" cy="6858312"/>
            <a:chOff x="0" y="-233"/>
            <a:chExt cx="9144000" cy="51437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3" r="503" b="622"/>
            <a:stretch/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gray">
            <a:xfrm>
              <a:off x="0" y="-233"/>
              <a:ext cx="90514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56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2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2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49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85D584-066A-4A89-9A12-E19AD0ECCD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A19466-1230-8744-BE5C-06C3B7D7C0C9}" type="datetime1">
              <a:rPr lang="en-US" smtClean="0"/>
              <a:t>5/29/2019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506AFEAB-1709-4C0C-B4AA-1A4479FBF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2" y="5795738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31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or Section Header - D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0" y="1828800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0" y="4122057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9B94BD7-F6CB-4633-B827-DCC8BE5FE864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2" tIns="143432" rIns="179292" bIns="143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70C7A8F-AE53-4820-A109-E17355C4C028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2" tIns="143432" rIns="179292" bIns="143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240E585-40DF-4776-A7CC-4AAC028AA2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4" y="626336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39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or Section Header - M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0" y="1828800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0" y="4122057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3B694CC-B592-44F3-8181-C62CCD2755B7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2" tIns="143432" rIns="179292" bIns="143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1BC29CE-FDE1-4EE7-87CF-02422434B872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2" tIns="143432" rIns="179292" bIns="143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39E92DE-FB09-4887-9870-C8EA7C390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4" y="626336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712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Customiz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104901"/>
            <a:ext cx="5378451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7"/>
            <a:ext cx="537845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34101" y="0"/>
            <a:ext cx="6057900" cy="6858000"/>
          </a:xfrm>
          <a:blipFill>
            <a:blip r:embed="rId2"/>
            <a:stretch>
              <a:fillRect/>
            </a:stretch>
          </a:blipFill>
        </p:spPr>
        <p:txBody>
          <a:bodyPr lIns="914377" rIns="914377"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63490F0-33E6-40B1-9A45-00D99AF732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4" y="626336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3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384CC8E-C163-4D27-8E8B-087072A6A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56" y="2285999"/>
            <a:ext cx="5440691" cy="228600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8EA-D2E5-6B40-9C49-1CF399DB248A}" type="datetime1">
              <a:rPr lang="en-US" smtClean="0"/>
              <a:t>5/29/2019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3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0" y="3904345"/>
            <a:ext cx="7178221" cy="482887"/>
          </a:xfrm>
        </p:spPr>
        <p:txBody>
          <a:bodyPr anchor="ctr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First Name Last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0" y="4452943"/>
            <a:ext cx="7178221" cy="484632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495300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95299" y="3448895"/>
            <a:ext cx="32188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14348" y="5003288"/>
            <a:ext cx="7178221" cy="484632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Tel</a:t>
            </a:r>
            <a:r>
              <a:rPr lang="en-US"/>
              <a:t>: </a:t>
            </a:r>
            <a:r>
              <a:rPr lang="en-US" smtClean="0"/>
              <a:t>123-456-7890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gray">
          <a:xfrm>
            <a:off x="495300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495299" y="3448895"/>
            <a:ext cx="32188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495300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16" name="TextBox 15"/>
          <p:cNvSpPr txBox="1"/>
          <p:nvPr/>
        </p:nvSpPr>
        <p:spPr bwMode="gray">
          <a:xfrm>
            <a:off x="495299" y="3448895"/>
            <a:ext cx="32188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697C69B-4D50-4474-802F-EE8A4106F084}"/>
              </a:ext>
            </a:extLst>
          </p:cNvPr>
          <p:cNvSpPr txBox="1"/>
          <p:nvPr/>
        </p:nvSpPr>
        <p:spPr bwMode="gray">
          <a:xfrm>
            <a:off x="495300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8DBCD9B-C393-41E3-B75C-B8AA746A67C6}"/>
              </a:ext>
            </a:extLst>
          </p:cNvPr>
          <p:cNvSpPr txBox="1"/>
          <p:nvPr/>
        </p:nvSpPr>
        <p:spPr bwMode="gray">
          <a:xfrm>
            <a:off x="495299" y="3448895"/>
            <a:ext cx="32188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67D2FEC-DAF3-4875-94E0-8EBF2A513F69}"/>
              </a:ext>
            </a:extLst>
          </p:cNvPr>
          <p:cNvSpPr txBox="1"/>
          <p:nvPr/>
        </p:nvSpPr>
        <p:spPr bwMode="gray">
          <a:xfrm>
            <a:off x="495300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FD6F8B7-CA47-4CE4-A386-3119AE35CA2B}"/>
              </a:ext>
            </a:extLst>
          </p:cNvPr>
          <p:cNvSpPr txBox="1"/>
          <p:nvPr/>
        </p:nvSpPr>
        <p:spPr bwMode="gray">
          <a:xfrm>
            <a:off x="495299" y="3448895"/>
            <a:ext cx="32188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CF35A84-66E1-4F72-848D-DB6EF4825F09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2" tIns="143432" rIns="179292" bIns="143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B5C631F-7697-4F1B-8714-C0FB92455C90}"/>
              </a:ext>
            </a:extLst>
          </p:cNvPr>
          <p:cNvSpPr txBox="1"/>
          <p:nvPr userDrawn="1"/>
        </p:nvSpPr>
        <p:spPr bwMode="gray">
          <a:xfrm>
            <a:off x="495300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7064FA5-4491-4A03-9A51-22D3BD408E7B}"/>
              </a:ext>
            </a:extLst>
          </p:cNvPr>
          <p:cNvSpPr txBox="1"/>
          <p:nvPr userDrawn="1"/>
        </p:nvSpPr>
        <p:spPr bwMode="gray">
          <a:xfrm>
            <a:off x="495299" y="3448895"/>
            <a:ext cx="32188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3AAB011-BE67-4CF8-9EF1-35D61D12B95A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2" tIns="143432" rIns="179292" bIns="143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575566DA-C2EA-4020-A279-586AEBF51D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4" y="626336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94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ustomiz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picture icon in middle of slide to add full bleed picture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0" y="-5893"/>
            <a:ext cx="12192000" cy="6858000"/>
          </a:xfr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2" rIns="0" bIns="45722" numCol="1" rtlCol="0" anchor="ctr" anchorCtr="0" compatLnSpc="1">
            <a:prstTxWarp prst="textNoShape">
              <a:avLst/>
            </a:prstTxWarp>
          </a:bodyPr>
          <a:lstStyle>
            <a:lvl1pPr>
              <a:def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2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 | Image instructions at right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2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12293601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l"/>
            <a:r>
              <a:rPr lang="en-US" sz="1500" dirty="0"/>
              <a:t>4 STEPS to customizing this title slide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</a:t>
            </a:r>
            <a:r>
              <a:rPr lang="en-US" sz="1500" dirty="0" err="1"/>
              <a:t>cick</a:t>
            </a:r>
            <a:r>
              <a:rPr lang="en-US" sz="1500" dirty="0"/>
              <a:t> on presentation title placeholder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Select white gradient overlay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Click on Picture icon in center of picture placeholder &gt; Navigate to image &gt; Insert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click on Slide Thumbnail &gt; Hit Reset</a:t>
            </a:r>
            <a:br>
              <a:rPr lang="en-US" sz="1500" dirty="0"/>
            </a:b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49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12293601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l"/>
            <a:r>
              <a:rPr lang="en-US" sz="1500" dirty="0"/>
              <a:t>4 STEPS to customizing this title slide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</a:t>
            </a:r>
            <a:r>
              <a:rPr lang="en-US" sz="1500" dirty="0" err="1"/>
              <a:t>cick</a:t>
            </a:r>
            <a:r>
              <a:rPr lang="en-US" sz="1500" dirty="0"/>
              <a:t> on presentation title placeholder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Select white gradient overlay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Click on Picture icon in center of picture placeholder &gt; Navigate to image &gt; Insert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click on Slide Thumbnail &gt; Hit Reset</a:t>
            </a:r>
            <a:br>
              <a:rPr lang="en-US" sz="1500" dirty="0"/>
            </a:b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12293601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l"/>
            <a:r>
              <a:rPr lang="en-US" sz="1500" dirty="0"/>
              <a:t>4 STEPS to customizing this title slide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</a:t>
            </a:r>
            <a:r>
              <a:rPr lang="en-US" sz="1500" dirty="0" err="1"/>
              <a:t>cick</a:t>
            </a:r>
            <a:r>
              <a:rPr lang="en-US" sz="1500" dirty="0"/>
              <a:t> on presentation title placeholder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Select white gradient overlay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Click on Picture icon in center of picture placeholder &gt; Navigate to image &gt; Insert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click on Slide Thumbnail &gt; Hit Reset</a:t>
            </a:r>
            <a:br>
              <a:rPr lang="en-US" sz="1500" dirty="0"/>
            </a:b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676653B-7108-453B-9B83-C7F4FB60F995}"/>
              </a:ext>
            </a:extLst>
          </p:cNvPr>
          <p:cNvSpPr/>
          <p:nvPr/>
        </p:nvSpPr>
        <p:spPr bwMode="gray">
          <a:xfrm>
            <a:off x="12293601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l"/>
            <a:r>
              <a:rPr lang="en-US" sz="1500" dirty="0"/>
              <a:t>4 STEPS to customizing this title slide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</a:t>
            </a:r>
            <a:r>
              <a:rPr lang="en-US" sz="1500" dirty="0" err="1"/>
              <a:t>cick</a:t>
            </a:r>
            <a:r>
              <a:rPr lang="en-US" sz="1500" dirty="0"/>
              <a:t> on presentation title placeholder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Select white gradient overlay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Click on Picture icon in center of picture placeholder &gt; Navigate to image &gt; Insert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click on Slide Thumbnail &gt; Hit Reset</a:t>
            </a:r>
            <a:br>
              <a:rPr lang="en-US" sz="1500" dirty="0"/>
            </a:b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9B2ADF1-764A-4F68-BB0A-1874814E7521}"/>
              </a:ext>
            </a:extLst>
          </p:cNvPr>
          <p:cNvSpPr/>
          <p:nvPr/>
        </p:nvSpPr>
        <p:spPr bwMode="gray">
          <a:xfrm>
            <a:off x="12293601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l"/>
            <a:r>
              <a:rPr lang="en-US" sz="1500" dirty="0"/>
              <a:t>4 STEPS to customizing this title slide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</a:t>
            </a:r>
            <a:r>
              <a:rPr lang="en-US" sz="1500" dirty="0" err="1"/>
              <a:t>cick</a:t>
            </a:r>
            <a:r>
              <a:rPr lang="en-US" sz="1500" dirty="0"/>
              <a:t> on presentation title placeholder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Select white gradient overlay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Click on Picture icon in center of picture placeholder &gt; Navigate to image &gt; Insert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click on Slide Thumbnail &gt; Hit Reset</a:t>
            </a:r>
            <a:br>
              <a:rPr lang="en-US" sz="1500" dirty="0"/>
            </a:b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821BB3F-CBC9-45BD-BE44-5074087344C5}"/>
              </a:ext>
            </a:extLst>
          </p:cNvPr>
          <p:cNvSpPr/>
          <p:nvPr userDrawn="1"/>
        </p:nvSpPr>
        <p:spPr bwMode="gray">
          <a:xfrm>
            <a:off x="12293601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l"/>
            <a:r>
              <a:rPr lang="en-US" sz="1500" dirty="0"/>
              <a:t>4 STEPS to customizing this title slide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click on presentation title placeholder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Select white gradient overlay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Click on Picture icon in center of picture placeholder &gt; Navigate to image &gt; Insert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click on Slide Thumbnail &gt; Hit Reset</a:t>
            </a:r>
            <a:br>
              <a:rPr lang="en-US" sz="1500" dirty="0"/>
            </a:b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189E88-7755-437F-A367-C0D1CAAA7DB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30CA33-0408-7843-BED9-E167C47D3192}" type="datetime1">
              <a:rPr lang="en-US" smtClean="0"/>
              <a:t>5/29/2019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0F992B04-FE0A-48EA-A5CC-B98E75A5F90D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353113" y="5795738"/>
            <a:ext cx="2186148" cy="66764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519D5C0-3E30-4D27-B93A-DE8877DFA135}"/>
              </a:ext>
            </a:extLst>
          </p:cNvPr>
          <p:cNvSpPr/>
          <p:nvPr userDrawn="1"/>
        </p:nvSpPr>
        <p:spPr bwMode="gray">
          <a:xfrm>
            <a:off x="14478001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l"/>
            <a:r>
              <a:rPr lang="en-US" sz="1500" dirty="0"/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154530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B12D-92C4-3B43-B1D8-9965D43BF638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of Optum. Do not distribute or reproduce without express permission from Optum.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316272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1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1" y="1825625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5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2B7-E70D-5C40-876F-2AAFEE548D55}" type="datetime1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of Optum. Do not distribute or reproduce without express permission from Optum.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393536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2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1" y="1825625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5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FFF-AA19-A248-B278-6D3F06A4B752}" type="datetime1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of Optum. Do not distribute or reproduce without express permission from Optum.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95300" y="1118283"/>
            <a:ext cx="5502275" cy="492125"/>
          </a:xfrm>
        </p:spPr>
        <p:txBody>
          <a:bodyPr anchor="t"/>
          <a:lstStyle>
            <a:lvl1pPr marL="0" indent="0">
              <a:buNone/>
              <a:defRPr sz="2700" b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18283"/>
            <a:ext cx="5638800" cy="492125"/>
          </a:xfrm>
        </p:spPr>
        <p:txBody>
          <a:bodyPr anchor="t"/>
          <a:lstStyle>
            <a:lvl1pPr marL="0" indent="0">
              <a:buNone/>
              <a:defRPr sz="2700" b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</p:spTree>
    <p:extLst>
      <p:ext uri="{BB962C8B-B14F-4D97-AF65-F5344CB8AC3E}">
        <p14:creationId xmlns:p14="http://schemas.microsoft.com/office/powerpoint/2010/main" val="70746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73E-47F9-FC40-A96F-1496DECD9ED4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20449" y="6486983"/>
            <a:ext cx="612323" cy="365125"/>
          </a:xfrm>
        </p:spPr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83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3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DB-8334-D945-AB69-E456494DD0B0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of Optum. Do not distribute or reproduce without express permission from Optum.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166584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64D087D-EF83-4A62-AD98-E31A422A9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4" y="6263367"/>
            <a:ext cx="1425757" cy="4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1" y="0"/>
            <a:ext cx="11315700" cy="10740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1" y="1825625"/>
            <a:ext cx="11315700" cy="40744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81000" y="738686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58EA-D2E5-6B40-9C49-1CF399DB248A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83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64900" y="6486983"/>
            <a:ext cx="54247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21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865" r:id="rId20"/>
    <p:sldLayoutId id="2147483866" r:id="rId21"/>
    <p:sldLayoutId id="2147483867" r:id="rId22"/>
    <p:sldLayoutId id="2147483868" r:id="rId23"/>
    <p:sldLayoutId id="2147483869" r:id="rId24"/>
    <p:sldLayoutId id="2147483870" r:id="rId25"/>
    <p:sldLayoutId id="2147483871" r:id="rId26"/>
    <p:sldLayoutId id="2147483872" r:id="rId27"/>
    <p:sldLayoutId id="2147483899" r:id="rId28"/>
    <p:sldLayoutId id="2147483873" r:id="rId29"/>
    <p:sldLayoutId id="2147483874" r:id="rId30"/>
    <p:sldLayoutId id="2147483875" r:id="rId31"/>
    <p:sldLayoutId id="2147483876" r:id="rId32"/>
    <p:sldLayoutId id="2147483877" r:id="rId33"/>
    <p:sldLayoutId id="2147483878" r:id="rId3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​"/>
        <a:defRPr sz="23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2" indent="-230182" algn="l" defTabSz="914377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" indent="-228594" algn="l" defTabSz="914377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​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458777" indent="-230182" algn="l" defTabSz="914377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83" indent="-228594" algn="l" defTabSz="914377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7" indent="-228594" algn="l" defTabSz="914377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77" indent="-228594" algn="l" defTabSz="914377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77" indent="-228594" algn="l" defTabSz="914377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914377" indent="-228594" algn="l" defTabSz="914377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72" pos="3816" userDrawn="1">
          <p15:clr>
            <a:srgbClr val="FDE53C"/>
          </p15:clr>
        </p15:guide>
        <p15:guide id="73" orient="horz" pos="3720" userDrawn="1">
          <p15:clr>
            <a:srgbClr val="F26B43"/>
          </p15:clr>
        </p15:guide>
        <p15:guide id="74" userDrawn="1">
          <p15:clr>
            <a:srgbClr val="F26B43"/>
          </p15:clr>
        </p15:guide>
        <p15:guide id="75" pos="7440" userDrawn="1">
          <p15:clr>
            <a:srgbClr val="F26B43"/>
          </p15:clr>
        </p15:guide>
        <p15:guide id="76" pos="264" userDrawn="1">
          <p15:clr>
            <a:srgbClr val="F26B43"/>
          </p15:clr>
        </p15:guide>
        <p15:guide id="77" orient="horz" pos="4080" userDrawn="1">
          <p15:clr>
            <a:srgbClr val="F26B43"/>
          </p15:clr>
        </p15:guide>
        <p15:guide id="78" pos="312" userDrawn="1">
          <p15:clr>
            <a:srgbClr val="F26B43"/>
          </p15:clr>
        </p15:guide>
        <p15:guide id="79" orient="horz" pos="240" userDrawn="1">
          <p15:clr>
            <a:srgbClr val="F26B43"/>
          </p15:clr>
        </p15:guide>
        <p15:guide id="80" orient="horz" pos="360" userDrawn="1">
          <p15:clr>
            <a:srgbClr val="F26B43"/>
          </p15:clr>
        </p15:guide>
        <p15:guide id="81" orient="horz" pos="696" userDrawn="1">
          <p15:clr>
            <a:srgbClr val="F26B43"/>
          </p15:clr>
        </p15:guide>
        <p15:guide id="82" orient="horz" pos="2472" userDrawn="1">
          <p15:clr>
            <a:srgbClr val="F26B43"/>
          </p15:clr>
        </p15:guide>
        <p15:guide id="83" orient="horz" pos="4224" userDrawn="1">
          <p15:clr>
            <a:srgbClr val="F26B43"/>
          </p15:clr>
        </p15:guide>
        <p15:guide id="84" pos="7392" userDrawn="1">
          <p15:clr>
            <a:srgbClr val="F26B43"/>
          </p15:clr>
        </p15:guide>
        <p15:guide id="85" pos="3864" userDrawn="1">
          <p15:clr>
            <a:srgbClr val="FDE53C"/>
          </p15:clr>
        </p15:guide>
        <p15:guide id="86" pos="2688" userDrawn="1">
          <p15:clr>
            <a:srgbClr val="F26B43"/>
          </p15:clr>
        </p15:guide>
        <p15:guide id="87" pos="4992" userDrawn="1">
          <p15:clr>
            <a:srgbClr val="F26B43"/>
          </p15:clr>
        </p15:guide>
        <p15:guide id="88" pos="2640" userDrawn="1">
          <p15:clr>
            <a:srgbClr val="F26B43"/>
          </p15:clr>
        </p15:guide>
        <p15:guide id="89" pos="5040" userDrawn="1">
          <p15:clr>
            <a:srgbClr val="F26B43"/>
          </p15:clr>
        </p15:guide>
        <p15:guide id="90" orient="horz" pos="2424" userDrawn="1">
          <p15:clr>
            <a:srgbClr val="F26B43"/>
          </p15:clr>
        </p15:guide>
        <p15:guide id="91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vcvccworkintake.uhc.com/HOOPS" TargetMode="External"/><Relationship Id="rId4" Type="http://schemas.openxmlformats.org/officeDocument/2006/relationships/hyperlink" Target="http://webes0903:9090/HOOPS/HOOPSDOW/Index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390526" y="1191502"/>
            <a:ext cx="7440387" cy="273583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55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HOOPS Training Notes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gray">
          <a:xfrm>
            <a:off x="390526" y="4010902"/>
            <a:ext cx="7440387" cy="9742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Jerome Geronimo &amp; </a:t>
            </a:r>
            <a:r>
              <a:rPr lang="en-US" dirty="0" err="1" smtClean="0"/>
              <a:t>Rustom</a:t>
            </a:r>
            <a:r>
              <a:rPr lang="en-US" dirty="0" smtClean="0"/>
              <a:t> Garcia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90526" y="5077249"/>
            <a:ext cx="7440011" cy="702583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2" indent="-230182" algn="l" defTabSz="91437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94" indent="-228594" algn="l" defTabSz="91437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8777" indent="-230182" algn="l" defTabSz="91437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783" indent="-228594" algn="l" defTabSz="91437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377" indent="-228594" algn="l" defTabSz="91437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377" indent="-228594" algn="l" defTabSz="91437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377" indent="-228594" algn="l" defTabSz="91437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377" indent="-228594" algn="l" defTabSz="91437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May 27,2019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0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390526" y="1191502"/>
            <a:ext cx="7440387" cy="273583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55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ICM Hoops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ICM Part: User Variable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11</a:t>
            </a:fld>
            <a:endParaRPr lang="en-US" dirty="0"/>
          </a:p>
        </p:txBody>
      </p:sp>
      <p:pic>
        <p:nvPicPr>
          <p:cNvPr id="8194" name="Picture 2" descr="C:\Users\jgalat\Desktop\Meeting Screens\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32" y="1175657"/>
            <a:ext cx="6820319" cy="529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87096" y="1959429"/>
            <a:ext cx="39663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 skill user variable here before it is configured in the admin script.</a:t>
            </a:r>
          </a:p>
        </p:txBody>
      </p:sp>
    </p:spTree>
    <p:extLst>
      <p:ext uri="{BB962C8B-B14F-4D97-AF65-F5344CB8AC3E}">
        <p14:creationId xmlns:p14="http://schemas.microsoft.com/office/powerpoint/2010/main" val="18250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ICM Part: HOOPS Admin 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12</a:t>
            </a:fld>
            <a:endParaRPr lang="en-US" dirty="0"/>
          </a:p>
        </p:txBody>
      </p:sp>
      <p:pic>
        <p:nvPicPr>
          <p:cNvPr id="7170" name="Picture 2" descr="C:\Users\jgalat\Desktop\Meeting Screens\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44" y="1218973"/>
            <a:ext cx="6171850" cy="50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98971" y="1935678"/>
            <a:ext cx="351509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where the </a:t>
            </a:r>
            <a:r>
              <a:rPr lang="en-US" dirty="0" err="1" smtClean="0"/>
              <a:t>Lightspeed</a:t>
            </a:r>
            <a:r>
              <a:rPr lang="en-US" dirty="0" smtClean="0"/>
              <a:t> Gateway receives the variable from HOOPS server and assigns it to the specific skills. </a:t>
            </a:r>
          </a:p>
        </p:txBody>
      </p:sp>
    </p:spTree>
    <p:extLst>
      <p:ext uri="{BB962C8B-B14F-4D97-AF65-F5344CB8AC3E}">
        <p14:creationId xmlns:p14="http://schemas.microsoft.com/office/powerpoint/2010/main" val="210411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ICM Part: HOOPS Admin 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13</a:t>
            </a:fld>
            <a:endParaRPr lang="en-US" dirty="0"/>
          </a:p>
        </p:txBody>
      </p:sp>
      <p:pic>
        <p:nvPicPr>
          <p:cNvPr id="2050" name="Picture 6" descr="image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43" y="1298455"/>
            <a:ext cx="641985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1466491"/>
            <a:ext cx="282083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new skill setup: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it’s easier if you copy the chunk of one skill setup before the last one. Less reconnections and changes will be made</a:t>
            </a:r>
          </a:p>
        </p:txBody>
      </p:sp>
    </p:spTree>
    <p:extLst>
      <p:ext uri="{BB962C8B-B14F-4D97-AF65-F5344CB8AC3E}">
        <p14:creationId xmlns:p14="http://schemas.microsoft.com/office/powerpoint/2010/main" val="401734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ICM Part: HOOPS Admin 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4" descr="image0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32" y="1431986"/>
            <a:ext cx="8677814" cy="4509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28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ICM Part: HOOPS Admin 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15</a:t>
            </a:fld>
            <a:endParaRPr lang="en-US" dirty="0"/>
          </a:p>
        </p:txBody>
      </p:sp>
      <p:pic>
        <p:nvPicPr>
          <p:cNvPr id="4098" name="Picture 5" descr="image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98" y="1313731"/>
            <a:ext cx="8850344" cy="468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56475" y="1725283"/>
            <a:ext cx="20617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Paste the copied set of nodes in the space created.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78634" y="5997685"/>
            <a:ext cx="5693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Note</a:t>
            </a:r>
            <a:r>
              <a:rPr lang="en-US" sz="1600" dirty="0" smtClean="0"/>
              <a:t>: Don’t exceed 40 skill checks per row.</a:t>
            </a:r>
          </a:p>
        </p:txBody>
      </p:sp>
    </p:spTree>
    <p:extLst>
      <p:ext uri="{BB962C8B-B14F-4D97-AF65-F5344CB8AC3E}">
        <p14:creationId xmlns:p14="http://schemas.microsoft.com/office/powerpoint/2010/main" val="23717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ICM Part: Admin 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56468" y="1959429"/>
            <a:ext cx="332509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Double click the set variable node (Set skill) then edit the set variable value with the skill to add </a:t>
            </a:r>
          </a:p>
          <a:p>
            <a:endParaRPr lang="en-US" dirty="0"/>
          </a:p>
          <a:p>
            <a:r>
              <a:rPr lang="en-US" dirty="0" smtClean="0"/>
              <a:t>Make sure to edit the comment tab as well.</a:t>
            </a:r>
          </a:p>
        </p:txBody>
      </p:sp>
      <p:pic>
        <p:nvPicPr>
          <p:cNvPr id="10242" name="Picture 2" descr="C:\Users\jgalat\Desktop\Meeting Screens\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1455016"/>
            <a:ext cx="54292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207" y="3672514"/>
            <a:ext cx="24193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9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ICM Part: Admin 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59985" y="1959429"/>
            <a:ext cx="332509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Double click the set variable node (Set skill) then edit the set variable value with the skill to add </a:t>
            </a:r>
          </a:p>
          <a:p>
            <a:endParaRPr lang="en-US" dirty="0"/>
          </a:p>
          <a:p>
            <a:r>
              <a:rPr lang="en-US" dirty="0" smtClean="0"/>
              <a:t>Make sure to edit the comment tab as well.</a:t>
            </a:r>
          </a:p>
        </p:txBody>
      </p:sp>
      <p:pic>
        <p:nvPicPr>
          <p:cNvPr id="9218" name="Picture 2" descr="C:\Users\jgalat\Desktop\Meeting Screens\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86" y="1158185"/>
            <a:ext cx="6412675" cy="529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81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ICM Part: First Set Variable Value = left(Call.CustomerProvidedDigits,1)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3471" y="3951384"/>
            <a:ext cx="50868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the variable node on the left by changing the Variable to the newly-added variable.</a:t>
            </a:r>
          </a:p>
        </p:txBody>
      </p:sp>
      <p:pic>
        <p:nvPicPr>
          <p:cNvPr id="13315" name="Picture 3" descr="C:\Users\jgalat\Desktop\Meeting Screens\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472" y="1290781"/>
            <a:ext cx="52768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jgalat\Desktop\Meeting Screens\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7" y="1421406"/>
            <a:ext cx="5968750" cy="464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510151" y="1959429"/>
            <a:ext cx="4572000" cy="23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9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ICM </a:t>
            </a:r>
            <a:r>
              <a:rPr lang="en-US" dirty="0"/>
              <a:t>Part: </a:t>
            </a:r>
            <a:r>
              <a:rPr lang="en-US" dirty="0" smtClean="0"/>
              <a:t>Second Set </a:t>
            </a:r>
            <a:r>
              <a:rPr lang="en-US" dirty="0"/>
              <a:t>Variable Value =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83336" y="2410691"/>
            <a:ext cx="332509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also the second set variable node for the open path with value set to 1.</a:t>
            </a:r>
          </a:p>
        </p:txBody>
      </p:sp>
      <p:pic>
        <p:nvPicPr>
          <p:cNvPr id="14338" name="Picture 2" descr="C:\Users\jgalat\Desktop\Meeting Screens\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21" y="2105023"/>
            <a:ext cx="59817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12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HOOPS: Stage Server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 descr="C:\Users\jgalat\Desktop\Meeting Screens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38" y="1302921"/>
            <a:ext cx="10453688" cy="449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55321" y="1405167"/>
            <a:ext cx="6911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Link for Stage: </a:t>
            </a:r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webes0903:9090/HOOPS/HOOPSDOW/Index</a:t>
            </a:r>
            <a:endParaRPr lang="en-US" sz="1400" dirty="0" smtClean="0"/>
          </a:p>
          <a:p>
            <a:r>
              <a:rPr lang="en-US" sz="1400" dirty="0" smtClean="0"/>
              <a:t>Link for Prod: </a:t>
            </a:r>
            <a:r>
              <a:rPr lang="en-US" sz="1400" u="sng" dirty="0">
                <a:hlinkClick r:id="rId5"/>
              </a:rPr>
              <a:t>https://svcvccworkintake.uhc.com/HOOPS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789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ICM Part: Routing 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8318" y="2968831"/>
            <a:ext cx="37891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routing script in ICM 2.</a:t>
            </a:r>
          </a:p>
        </p:txBody>
      </p:sp>
      <p:pic>
        <p:nvPicPr>
          <p:cNvPr id="15363" name="Picture 3" descr="C:\Users\jgalat\Desktop\Meeting Screens\2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"/>
          <a:stretch/>
        </p:blipFill>
        <p:spPr bwMode="auto">
          <a:xfrm>
            <a:off x="668577" y="1561862"/>
            <a:ext cx="5860842" cy="460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1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ICM Part: Routing 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8318" y="2968831"/>
            <a:ext cx="33250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Services on the first route select node: one for Spanish routing and one for English routing</a:t>
            </a:r>
          </a:p>
        </p:txBody>
      </p:sp>
      <p:pic>
        <p:nvPicPr>
          <p:cNvPr id="16386" name="Picture 2" descr="C:\Users\jgalat\Desktop\Meeting Screens\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7" y="1464714"/>
            <a:ext cx="625792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0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ICM Part: Routing 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269" y="2968831"/>
            <a:ext cx="33250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If includes OPEN=1 Flag (and Language Indicator in this example) check.</a:t>
            </a:r>
          </a:p>
        </p:txBody>
      </p:sp>
      <p:pic>
        <p:nvPicPr>
          <p:cNvPr id="17410" name="Picture 2" descr="C:\Users\jgalat\Desktop\Meeting Screens\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009" y="1162810"/>
            <a:ext cx="6504799" cy="538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ICM Part: Routing 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269" y="2410691"/>
            <a:ext cx="33250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OPEN=1 is not satisfied, it will route to the next Route Select where it checks for OPEN=2 and OPEN=3.</a:t>
            </a:r>
          </a:p>
        </p:txBody>
      </p:sp>
      <p:pic>
        <p:nvPicPr>
          <p:cNvPr id="18434" name="Picture 2" descr="C:\Users\jgalat\Desktop\Meeting Screens\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806" y="1557743"/>
            <a:ext cx="6676262" cy="437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6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ICM Part: Routing 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269" y="2410691"/>
            <a:ext cx="33250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OPEN =1,2 and 3 are not satisfied, it will route to the after hours treatment services where it could play a closed announcement or Voicemail.</a:t>
            </a:r>
          </a:p>
        </p:txBody>
      </p:sp>
      <p:pic>
        <p:nvPicPr>
          <p:cNvPr id="19458" name="Picture 2" descr="C:\Users\jgalat\Desktop\Meeting Screens\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473" y="1668462"/>
            <a:ext cx="7401480" cy="405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ICM Part: Routing 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25</a:t>
            </a:fld>
            <a:endParaRPr lang="en-US" dirty="0"/>
          </a:p>
        </p:txBody>
      </p:sp>
      <p:pic>
        <p:nvPicPr>
          <p:cNvPr id="20482" name="Picture 2" descr="C:\Users\jgalat\Desktop\Meeting Screens\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909" y="1469083"/>
            <a:ext cx="52387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C:\Users\jgalat\Desktop\Meeting Screens\2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16" y="1469083"/>
            <a:ext cx="51816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58296" y="4963886"/>
            <a:ext cx="49343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English Service Properties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4815" y="4942490"/>
            <a:ext cx="49343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Spanish Service Properties</a:t>
            </a:r>
          </a:p>
        </p:txBody>
      </p:sp>
    </p:spTree>
    <p:extLst>
      <p:ext uri="{BB962C8B-B14F-4D97-AF65-F5344CB8AC3E}">
        <p14:creationId xmlns:p14="http://schemas.microsoft.com/office/powerpoint/2010/main" val="418314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1245549" y="1231098"/>
            <a:ext cx="7440387" cy="273583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55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PBX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0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PBX Part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269" y="2410691"/>
            <a:ext cx="33250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VDN 37396 from the route select node on the routing script. (The route select node with 4 services)</a:t>
            </a:r>
          </a:p>
        </p:txBody>
      </p:sp>
      <p:pic>
        <p:nvPicPr>
          <p:cNvPr id="21506" name="Picture 2" descr="C:\Users\jgalat\Desktop\Meeting Screens\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520" y="1472851"/>
            <a:ext cx="6810973" cy="40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4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PBX Part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269" y="2795412"/>
            <a:ext cx="33250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 976 from VDN 37696. In this example, the after office treatment goes to VM 38755.</a:t>
            </a:r>
          </a:p>
        </p:txBody>
      </p:sp>
      <p:pic>
        <p:nvPicPr>
          <p:cNvPr id="22530" name="Picture 2" descr="C:\Users\jgalat\Desktop\Meeting Screens\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958" y="1606715"/>
            <a:ext cx="7321127" cy="396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4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PBX Part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6267" y="2826228"/>
            <a:ext cx="332509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 cleanup is needed to some vectors when migrating to HOOPS. </a:t>
            </a:r>
          </a:p>
          <a:p>
            <a:endParaRPr lang="en-US" dirty="0"/>
          </a:p>
          <a:p>
            <a:r>
              <a:rPr lang="en-US" dirty="0" smtClean="0"/>
              <a:t>TOD, emergency and holiday checks need to be removed.</a:t>
            </a:r>
          </a:p>
        </p:txBody>
      </p:sp>
      <p:pic>
        <p:nvPicPr>
          <p:cNvPr id="23554" name="Picture 2" descr="C:\Users\jgalat\Desktop\Meeting Screens\2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"/>
          <a:stretch/>
        </p:blipFill>
        <p:spPr bwMode="auto">
          <a:xfrm>
            <a:off x="4909231" y="1838528"/>
            <a:ext cx="6985424" cy="362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94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C:\Users\jgalat\Desktop\Meeting Screens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1266296"/>
            <a:ext cx="10970080" cy="485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HOOPS: Adding the skill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56956" y="4073589"/>
            <a:ext cx="41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Enable Flag means the skill is open or closed (True/False)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3123" y="4872320"/>
            <a:ext cx="410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DLS means Daylight Savings</a:t>
            </a:r>
          </a:p>
        </p:txBody>
      </p:sp>
    </p:spTree>
    <p:extLst>
      <p:ext uri="{BB962C8B-B14F-4D97-AF65-F5344CB8AC3E}">
        <p14:creationId xmlns:p14="http://schemas.microsoft.com/office/powerpoint/2010/main" val="10459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PBX Part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6267" y="2826228"/>
            <a:ext cx="33250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Emergency check has to be replaced with staff check.</a:t>
            </a:r>
          </a:p>
        </p:txBody>
      </p:sp>
      <p:pic>
        <p:nvPicPr>
          <p:cNvPr id="24578" name="Picture 2" descr="C:\Users\jgalat\Desktop\Meeting Screens\3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"/>
          <a:stretch/>
        </p:blipFill>
        <p:spPr bwMode="auto">
          <a:xfrm>
            <a:off x="4422445" y="1663429"/>
            <a:ext cx="7267413" cy="379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5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PBX Part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6267" y="2826228"/>
            <a:ext cx="332509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 the steps 3-6 to make the new vector look like this. Notice that TOD, holiday and emergency checks have been removed.</a:t>
            </a:r>
          </a:p>
        </p:txBody>
      </p:sp>
      <p:pic>
        <p:nvPicPr>
          <p:cNvPr id="26626" name="Picture 2" descr="C:\Users\jgalat\Desktop\Meeting Screens\3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4"/>
          <a:stretch/>
        </p:blipFill>
        <p:spPr bwMode="auto">
          <a:xfrm>
            <a:off x="4225780" y="1527243"/>
            <a:ext cx="7704661" cy="41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9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PBX Part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6267" y="2826228"/>
            <a:ext cx="332509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the emergency check within the loop with a staff check.</a:t>
            </a:r>
          </a:p>
        </p:txBody>
      </p:sp>
      <p:pic>
        <p:nvPicPr>
          <p:cNvPr id="27650" name="Picture 2" descr="C:\Users\jgalat\Desktop\Meeting Screens\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/>
        </p:blipFill>
        <p:spPr bwMode="auto">
          <a:xfrm>
            <a:off x="4274601" y="1731523"/>
            <a:ext cx="7524547" cy="392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4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264900" y="6486983"/>
            <a:ext cx="542472" cy="365125"/>
          </a:xfrm>
        </p:spPr>
        <p:txBody>
          <a:bodyPr/>
          <a:lstStyle/>
          <a:p>
            <a:fld id="{3310D8EA-3107-4873-B9AB-DD7D3E79053A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89757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7046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HOOPS: Hours of Operations Day of Week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4</a:t>
            </a:fld>
            <a:endParaRPr lang="en-US" dirty="0"/>
          </a:p>
        </p:txBody>
      </p:sp>
      <p:pic>
        <p:nvPicPr>
          <p:cNvPr id="3075" name="Picture 3" descr="C:\Users\jgalat\Desktop\Meeting Screens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6" y="1176549"/>
            <a:ext cx="10968740" cy="473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6899" y="5320145"/>
            <a:ext cx="106046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you can edit the time for each day of the week.</a:t>
            </a:r>
          </a:p>
        </p:txBody>
      </p:sp>
      <p:cxnSp>
        <p:nvCxnSpPr>
          <p:cNvPr id="8" name="Straight Arrow Connector 7"/>
          <p:cNvCxnSpPr>
            <a:endCxn id="9" idx="1"/>
          </p:cNvCxnSpPr>
          <p:nvPr/>
        </p:nvCxnSpPr>
        <p:spPr>
          <a:xfrm flipV="1">
            <a:off x="4025735" y="1608508"/>
            <a:ext cx="1983179" cy="1075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08914" y="1423842"/>
            <a:ext cx="506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Use filter to find the skill you will configure.</a:t>
            </a:r>
          </a:p>
        </p:txBody>
      </p:sp>
    </p:spTree>
    <p:extLst>
      <p:ext uri="{BB962C8B-B14F-4D97-AF65-F5344CB8AC3E}">
        <p14:creationId xmlns:p14="http://schemas.microsoft.com/office/powerpoint/2010/main" val="33886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jgalat\Desktop\Meeting Screens\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1" y="1259333"/>
            <a:ext cx="10995953" cy="442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HOOPS: Hours of Operations Day of Week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80114" y="1816925"/>
            <a:ext cx="1411186" cy="16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91300" y="1260054"/>
            <a:ext cx="35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Open flag means the day is open and lets you edit time for that day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258296" y="3473550"/>
            <a:ext cx="1686298" cy="2072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38204" y="5545776"/>
            <a:ext cx="35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Time is set by default to 7:00AM to 7:00PM</a:t>
            </a:r>
          </a:p>
        </p:txBody>
      </p:sp>
    </p:spTree>
    <p:extLst>
      <p:ext uri="{BB962C8B-B14F-4D97-AF65-F5344CB8AC3E}">
        <p14:creationId xmlns:p14="http://schemas.microsoft.com/office/powerpoint/2010/main" val="115508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HOOPS: Specific Date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6</a:t>
            </a:fld>
            <a:endParaRPr lang="en-US" dirty="0"/>
          </a:p>
        </p:txBody>
      </p:sp>
      <p:pic>
        <p:nvPicPr>
          <p:cNvPr id="5122" name="Picture 2" descr="C:\Users\jgalat\Desktop\Meeting Screens\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7" y="1232589"/>
            <a:ext cx="11157383" cy="47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98868" y="1371002"/>
            <a:ext cx="78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Configurations here overrides the configurations made in “Day of Week”</a:t>
            </a:r>
          </a:p>
        </p:txBody>
      </p:sp>
      <p:cxnSp>
        <p:nvCxnSpPr>
          <p:cNvPr id="8" name="Straight Arrow Connector 7"/>
          <p:cNvCxnSpPr>
            <a:endCxn id="3" idx="1"/>
          </p:cNvCxnSpPr>
          <p:nvPr/>
        </p:nvCxnSpPr>
        <p:spPr>
          <a:xfrm flipV="1">
            <a:off x="3693226" y="1555668"/>
            <a:ext cx="605642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HOOPS: Specific Date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7</a:t>
            </a:fld>
            <a:endParaRPr lang="en-US" dirty="0"/>
          </a:p>
        </p:txBody>
      </p:sp>
      <p:pic>
        <p:nvPicPr>
          <p:cNvPr id="6146" name="Picture 2" descr="C:\Users\jgalat\Desktop\Meeting Screens\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6" y="1264517"/>
            <a:ext cx="11093780" cy="477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65709" y="1264516"/>
            <a:ext cx="53821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sent to ICM: 0-closed; 1-open; 2-holiday; 3-emergency; 4-meeting</a:t>
            </a: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5462649" y="1603070"/>
            <a:ext cx="603060" cy="1116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4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HOOPS: Line of Business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8</a:t>
            </a:fld>
            <a:endParaRPr lang="en-US" dirty="0"/>
          </a:p>
        </p:txBody>
      </p:sp>
      <p:pic>
        <p:nvPicPr>
          <p:cNvPr id="6146" name="Picture 2" descr="C:\Users\jgalat\Desktop\Meeting Screens\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62" y="1264517"/>
            <a:ext cx="9087201" cy="391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17653" y="1167692"/>
            <a:ext cx="63059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 skill has to have a business unit set up for custom messages. Not all LOB use it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88521" y="2165230"/>
            <a:ext cx="1811547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00068" y="5365880"/>
            <a:ext cx="63059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access tab, Line of business option.</a:t>
            </a:r>
          </a:p>
        </p:txBody>
      </p:sp>
    </p:spTree>
    <p:extLst>
      <p:ext uri="{BB962C8B-B14F-4D97-AF65-F5344CB8AC3E}">
        <p14:creationId xmlns:p14="http://schemas.microsoft.com/office/powerpoint/2010/main" val="17534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0"/>
            <a:ext cx="11315700" cy="1074059"/>
          </a:xfrm>
        </p:spPr>
        <p:txBody>
          <a:bodyPr/>
          <a:lstStyle/>
          <a:p>
            <a:r>
              <a:rPr lang="en-US" dirty="0" smtClean="0"/>
              <a:t>HOOPS: Line of Business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2" y="1483203"/>
            <a:ext cx="11014096" cy="34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0088" y="5158595"/>
            <a:ext cx="102133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Warning</a:t>
            </a:r>
            <a:r>
              <a:rPr lang="en-US" dirty="0" smtClean="0"/>
              <a:t>: </a:t>
            </a:r>
            <a:r>
              <a:rPr lang="en-US" dirty="0"/>
              <a:t> If you try to bulk upload Specific Dates (for holiday for example), and you set the custom message to 2-Holiday, but the LOB is not one set up, your bulk upload will fail.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67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tum WIdescreen 2017">
  <a:themeElements>
    <a:clrScheme name="Optum May 2017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EA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="" xmlns:thm15="http://schemas.microsoft.com/office/thememl/2012/main" name="Optum Template Widescreen - 2017 - 06.27.17.potx" id="{14CCB6DF-C717-4413-BCDA-15B71AA5CDD8}" vid="{817E4C5E-750D-4B97-8ADE-F637BD8C07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8004424D331F4FA2BCB2E6005C95DA" ma:contentTypeVersion="24" ma:contentTypeDescription="Create a new document." ma:contentTypeScope="" ma:versionID="01940253139772d90b56872c006675d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/>
    <Synchronization>Asynchronous</Synchronization>
    <Type>10003</Type>
    <SequenceNumber>10000</SequenceNumber>
    <Url/>
    <Assembly>Optum_EPI_Common, Version=1.0.0.0, Culture=neutral, PublicKeyToken=f1423e9e7790b317</Assembly>
    <Class>Optum_EPI_Common.Event_Receivers.Auditing.AuditingEvents</Class>
    <Data/>
    <Filter/>
  </Receiver>
  <Receiver>
    <Name/>
    <Synchronization>Asynchronous</Synchronization>
    <Type>10002</Type>
    <SequenceNumber>10000</SequenceNumber>
    <Url/>
    <Assembly>Optum_EPI_Common, Version=1.0.0.0, Culture=neutral, PublicKeyToken=f1423e9e7790b317</Assembly>
    <Class>Optum_EPI_Common.Event_Receivers.Auditing.AuditingEvents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30297D7-6120-4AEC-BD90-27546ED06F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9FD787-B150-4AF9-B2A9-CF8D4D688C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E1348E-F564-442B-82A6-567389079E6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572DBA8-2504-4AD1-BD72-3562DB5094EB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5266</TotalTime>
  <Words>1251</Words>
  <Application>Microsoft Office PowerPoint</Application>
  <PresentationFormat>Custom</PresentationFormat>
  <Paragraphs>170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Optum WIdescreen 2017</vt:lpstr>
      <vt:lpstr>PowerPoint Presentation</vt:lpstr>
      <vt:lpstr>HOOPS: Stage Server</vt:lpstr>
      <vt:lpstr>HOOPS: Adding the skill</vt:lpstr>
      <vt:lpstr>HOOPS: Hours of Operations Day of Week</vt:lpstr>
      <vt:lpstr>HOOPS: Hours of Operations Day of Week</vt:lpstr>
      <vt:lpstr>HOOPS: Specific Date</vt:lpstr>
      <vt:lpstr>HOOPS: Specific Date</vt:lpstr>
      <vt:lpstr>HOOPS: Line of Business</vt:lpstr>
      <vt:lpstr>HOOPS: Line of Business</vt:lpstr>
      <vt:lpstr>PowerPoint Presentation</vt:lpstr>
      <vt:lpstr>ICM Part: User Variable List</vt:lpstr>
      <vt:lpstr>ICM Part: HOOPS Admin Script</vt:lpstr>
      <vt:lpstr>ICM Part: HOOPS Admin Script</vt:lpstr>
      <vt:lpstr>ICM Part: HOOPS Admin Script</vt:lpstr>
      <vt:lpstr>ICM Part: HOOPS Admin Script</vt:lpstr>
      <vt:lpstr>ICM Part: Admin Script</vt:lpstr>
      <vt:lpstr>ICM Part: Admin Script</vt:lpstr>
      <vt:lpstr>ICM Part: First Set Variable Value = left(Call.CustomerProvidedDigits,1)</vt:lpstr>
      <vt:lpstr>ICM Part: Second Set Variable Value = 1</vt:lpstr>
      <vt:lpstr>ICM Part: Routing Script</vt:lpstr>
      <vt:lpstr>ICM Part: Routing Script</vt:lpstr>
      <vt:lpstr>ICM Part: Routing Script</vt:lpstr>
      <vt:lpstr>ICM Part: Routing Script</vt:lpstr>
      <vt:lpstr>ICM Part: Routing Script</vt:lpstr>
      <vt:lpstr>ICM Part: Routing Script</vt:lpstr>
      <vt:lpstr>PowerPoint Presentation</vt:lpstr>
      <vt:lpstr>PBX Part</vt:lpstr>
      <vt:lpstr>PBX Part</vt:lpstr>
      <vt:lpstr>PBX Part</vt:lpstr>
      <vt:lpstr>PBX Part</vt:lpstr>
      <vt:lpstr>PBX Part</vt:lpstr>
      <vt:lpstr>PBX Part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Optum PowerPoint template - 2017</dc:title>
  <dc:creator>Sandra Johnson</dc:creator>
  <cp:lastModifiedBy>Galat, John Marvin M</cp:lastModifiedBy>
  <cp:revision>117</cp:revision>
  <cp:lastPrinted>2018-02-20T14:01:46Z</cp:lastPrinted>
  <dcterms:created xsi:type="dcterms:W3CDTF">2017-07-17T15:17:37Z</dcterms:created>
  <dcterms:modified xsi:type="dcterms:W3CDTF">2019-05-29T10:53:47Z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0x010100058004424D331F4FA2BCB2E6005C95DA</vt:lpwstr>
  </property>
</Properties>
</file>