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1" r:id="rId6"/>
    <p:sldId id="263" r:id="rId7"/>
    <p:sldId id="264" r:id="rId8"/>
    <p:sldId id="265" r:id="rId9"/>
    <p:sldId id="266" r:id="rId10"/>
    <p:sldId id="274" r:id="rId11"/>
    <p:sldId id="268" r:id="rId12"/>
    <p:sldId id="269" r:id="rId13"/>
    <p:sldId id="270" r:id="rId14"/>
    <p:sldId id="271" r:id="rId15"/>
    <p:sldId id="27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306A0B2-8E37-4A4C-8C3C-64E360DFF6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F67B76-21D7-43BF-B2CA-26724670AC2D}">
      <dgm:prSet/>
      <dgm:spPr/>
      <dgm:t>
        <a:bodyPr/>
        <a:lstStyle/>
        <a:p>
          <a:pPr>
            <a:lnSpc>
              <a:spcPct val="100000"/>
            </a:lnSpc>
          </a:pPr>
          <a:r>
            <a:rPr lang="en-US"/>
            <a:t>Part 1: </a:t>
          </a:r>
          <a:r>
            <a:rPr lang="en-US" b="1"/>
            <a:t>Problem Description</a:t>
          </a:r>
          <a:endParaRPr lang="en-US"/>
        </a:p>
      </dgm:t>
    </dgm:pt>
    <dgm:pt modelId="{F193CF31-AFF5-4CC4-9259-7B992AEDBC08}" type="parTrans" cxnId="{E60566D0-9C53-4AFE-84B2-FCC38B91A08A}">
      <dgm:prSet/>
      <dgm:spPr/>
      <dgm:t>
        <a:bodyPr/>
        <a:lstStyle/>
        <a:p>
          <a:endParaRPr lang="en-US"/>
        </a:p>
      </dgm:t>
    </dgm:pt>
    <dgm:pt modelId="{27B6BE1E-473E-4155-B71A-AE8BBBA6231E}" type="sibTrans" cxnId="{E60566D0-9C53-4AFE-84B2-FCC38B91A08A}">
      <dgm:prSet/>
      <dgm:spPr/>
      <dgm:t>
        <a:bodyPr/>
        <a:lstStyle/>
        <a:p>
          <a:pPr>
            <a:lnSpc>
              <a:spcPct val="100000"/>
            </a:lnSpc>
          </a:pPr>
          <a:endParaRPr lang="en-US"/>
        </a:p>
      </dgm:t>
    </dgm:pt>
    <dgm:pt modelId="{3DE0E5F5-46EC-465D-9969-9D0188E22859}">
      <dgm:prSet/>
      <dgm:spPr/>
      <dgm:t>
        <a:bodyPr/>
        <a:lstStyle/>
        <a:p>
          <a:pPr>
            <a:lnSpc>
              <a:spcPct val="100000"/>
            </a:lnSpc>
          </a:pPr>
          <a:r>
            <a:rPr lang="en-US" b="1"/>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endParaRPr lang="en-US"/>
        </a:p>
      </dgm:t>
    </dgm:pt>
    <dgm:pt modelId="{8EB47C9B-657C-498F-A596-B45038223C54}" type="parTrans" cxnId="{0BDB1DD5-9BB4-454D-8E01-F17FA5C724FA}">
      <dgm:prSet/>
      <dgm:spPr/>
      <dgm:t>
        <a:bodyPr/>
        <a:lstStyle/>
        <a:p>
          <a:endParaRPr lang="en-US"/>
        </a:p>
      </dgm:t>
    </dgm:pt>
    <dgm:pt modelId="{1DE368ED-E68F-4356-AC8E-3D171A194348}" type="sibTrans" cxnId="{0BDB1DD5-9BB4-454D-8E01-F17FA5C724FA}">
      <dgm:prSet/>
      <dgm:spPr/>
      <dgm:t>
        <a:bodyPr/>
        <a:lstStyle/>
        <a:p>
          <a:endParaRPr lang="en-US"/>
        </a:p>
      </dgm:t>
    </dgm:pt>
    <dgm:pt modelId="{E45ACCF6-51F5-49BF-81D5-E7739EDCD49F}" type="pres">
      <dgm:prSet presAssocID="{2306A0B2-8E37-4A4C-8C3C-64E360DFF605}" presName="root" presStyleCnt="0">
        <dgm:presLayoutVars>
          <dgm:dir/>
          <dgm:resizeHandles val="exact"/>
        </dgm:presLayoutVars>
      </dgm:prSet>
      <dgm:spPr/>
    </dgm:pt>
    <dgm:pt modelId="{A3390212-FFE7-405F-8B96-5F0AB37D56A1}" type="pres">
      <dgm:prSet presAssocID="{64F67B76-21D7-43BF-B2CA-26724670AC2D}" presName="compNode" presStyleCnt="0"/>
      <dgm:spPr/>
    </dgm:pt>
    <dgm:pt modelId="{A922EC85-A638-46B0-AF84-7E3FFC531D50}" type="pres">
      <dgm:prSet presAssocID="{64F67B76-21D7-43BF-B2CA-26724670AC2D}" presName="bgRect" presStyleLbl="bgShp" presStyleIdx="0" presStyleCnt="2"/>
      <dgm:spPr/>
    </dgm:pt>
    <dgm:pt modelId="{46205F28-AF5A-4F3C-857E-6662504AF64E}" type="pres">
      <dgm:prSet presAssocID="{64F67B76-21D7-43BF-B2CA-26724670AC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5492723E-CF52-4DA2-8BF3-767214E07208}" type="pres">
      <dgm:prSet presAssocID="{64F67B76-21D7-43BF-B2CA-26724670AC2D}" presName="spaceRect" presStyleCnt="0"/>
      <dgm:spPr/>
    </dgm:pt>
    <dgm:pt modelId="{BE14060C-CC6E-489F-9D22-4340F2D576EC}" type="pres">
      <dgm:prSet presAssocID="{64F67B76-21D7-43BF-B2CA-26724670AC2D}" presName="parTx" presStyleLbl="revTx" presStyleIdx="0" presStyleCnt="2">
        <dgm:presLayoutVars>
          <dgm:chMax val="0"/>
          <dgm:chPref val="0"/>
        </dgm:presLayoutVars>
      </dgm:prSet>
      <dgm:spPr/>
    </dgm:pt>
    <dgm:pt modelId="{D00B8C70-5022-4372-BAEC-52A63A488E06}" type="pres">
      <dgm:prSet presAssocID="{27B6BE1E-473E-4155-B71A-AE8BBBA6231E}" presName="sibTrans" presStyleCnt="0"/>
      <dgm:spPr/>
    </dgm:pt>
    <dgm:pt modelId="{22A1FF60-57A7-4A09-9546-311CBDFD7810}" type="pres">
      <dgm:prSet presAssocID="{3DE0E5F5-46EC-465D-9969-9D0188E22859}" presName="compNode" presStyleCnt="0"/>
      <dgm:spPr/>
    </dgm:pt>
    <dgm:pt modelId="{A66F2C3C-5657-4D4D-B440-8C7BD97838BF}" type="pres">
      <dgm:prSet presAssocID="{3DE0E5F5-46EC-465D-9969-9D0188E22859}" presName="bgRect" presStyleLbl="bgShp" presStyleIdx="1" presStyleCnt="2"/>
      <dgm:spPr/>
    </dgm:pt>
    <dgm:pt modelId="{FEAA07B3-CFFE-424F-A904-CFB035933FA8}" type="pres">
      <dgm:prSet presAssocID="{3DE0E5F5-46EC-465D-9969-9D0188E228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re"/>
        </a:ext>
      </dgm:extLst>
    </dgm:pt>
    <dgm:pt modelId="{CC5B4235-7814-4D76-A0AA-6DEBE71A18A8}" type="pres">
      <dgm:prSet presAssocID="{3DE0E5F5-46EC-465D-9969-9D0188E22859}" presName="spaceRect" presStyleCnt="0"/>
      <dgm:spPr/>
    </dgm:pt>
    <dgm:pt modelId="{D2422EDA-892E-4B00-8ACA-61D4D9C4DE91}" type="pres">
      <dgm:prSet presAssocID="{3DE0E5F5-46EC-465D-9969-9D0188E22859}" presName="parTx" presStyleLbl="revTx" presStyleIdx="1" presStyleCnt="2">
        <dgm:presLayoutVars>
          <dgm:chMax val="0"/>
          <dgm:chPref val="0"/>
        </dgm:presLayoutVars>
      </dgm:prSet>
      <dgm:spPr/>
    </dgm:pt>
  </dgm:ptLst>
  <dgm:cxnLst>
    <dgm:cxn modelId="{523A52AD-4DEA-4684-91E9-35739E49E58F}" type="presOf" srcId="{2306A0B2-8E37-4A4C-8C3C-64E360DFF605}" destId="{E45ACCF6-51F5-49BF-81D5-E7739EDCD49F}" srcOrd="0" destOrd="0" presId="urn:microsoft.com/office/officeart/2018/2/layout/IconVerticalSolidList"/>
    <dgm:cxn modelId="{E60566D0-9C53-4AFE-84B2-FCC38B91A08A}" srcId="{2306A0B2-8E37-4A4C-8C3C-64E360DFF605}" destId="{64F67B76-21D7-43BF-B2CA-26724670AC2D}" srcOrd="0" destOrd="0" parTransId="{F193CF31-AFF5-4CC4-9259-7B992AEDBC08}" sibTransId="{27B6BE1E-473E-4155-B71A-AE8BBBA6231E}"/>
    <dgm:cxn modelId="{0BDB1DD5-9BB4-454D-8E01-F17FA5C724FA}" srcId="{2306A0B2-8E37-4A4C-8C3C-64E360DFF605}" destId="{3DE0E5F5-46EC-465D-9969-9D0188E22859}" srcOrd="1" destOrd="0" parTransId="{8EB47C9B-657C-498F-A596-B45038223C54}" sibTransId="{1DE368ED-E68F-4356-AC8E-3D171A194348}"/>
    <dgm:cxn modelId="{994925D8-CDA6-4002-97E1-9C3A17EF1042}" type="presOf" srcId="{3DE0E5F5-46EC-465D-9969-9D0188E22859}" destId="{D2422EDA-892E-4B00-8ACA-61D4D9C4DE91}" srcOrd="0" destOrd="0" presId="urn:microsoft.com/office/officeart/2018/2/layout/IconVerticalSolidList"/>
    <dgm:cxn modelId="{106162F7-2A17-4706-BD58-95ED84463CA9}" type="presOf" srcId="{64F67B76-21D7-43BF-B2CA-26724670AC2D}" destId="{BE14060C-CC6E-489F-9D22-4340F2D576EC}" srcOrd="0" destOrd="0" presId="urn:microsoft.com/office/officeart/2018/2/layout/IconVerticalSolidList"/>
    <dgm:cxn modelId="{468CD67B-222E-46EE-87EE-704276A72D02}" type="presParOf" srcId="{E45ACCF6-51F5-49BF-81D5-E7739EDCD49F}" destId="{A3390212-FFE7-405F-8B96-5F0AB37D56A1}" srcOrd="0" destOrd="0" presId="urn:microsoft.com/office/officeart/2018/2/layout/IconVerticalSolidList"/>
    <dgm:cxn modelId="{CFFB19FA-4D2C-4311-829A-BC909A92142F}" type="presParOf" srcId="{A3390212-FFE7-405F-8B96-5F0AB37D56A1}" destId="{A922EC85-A638-46B0-AF84-7E3FFC531D50}" srcOrd="0" destOrd="0" presId="urn:microsoft.com/office/officeart/2018/2/layout/IconVerticalSolidList"/>
    <dgm:cxn modelId="{F0976741-BFB1-49AB-86D8-9AA5E244C839}" type="presParOf" srcId="{A3390212-FFE7-405F-8B96-5F0AB37D56A1}" destId="{46205F28-AF5A-4F3C-857E-6662504AF64E}" srcOrd="1" destOrd="0" presId="urn:microsoft.com/office/officeart/2018/2/layout/IconVerticalSolidList"/>
    <dgm:cxn modelId="{2AFB444D-16B1-4EA5-9618-300BB1ED8600}" type="presParOf" srcId="{A3390212-FFE7-405F-8B96-5F0AB37D56A1}" destId="{5492723E-CF52-4DA2-8BF3-767214E07208}" srcOrd="2" destOrd="0" presId="urn:microsoft.com/office/officeart/2018/2/layout/IconVerticalSolidList"/>
    <dgm:cxn modelId="{C5C5F8BD-60F2-4BE5-AD7A-78A45298C706}" type="presParOf" srcId="{A3390212-FFE7-405F-8B96-5F0AB37D56A1}" destId="{BE14060C-CC6E-489F-9D22-4340F2D576EC}" srcOrd="3" destOrd="0" presId="urn:microsoft.com/office/officeart/2018/2/layout/IconVerticalSolidList"/>
    <dgm:cxn modelId="{C11A7E7E-3B19-48A4-968B-F98B3524E3C9}" type="presParOf" srcId="{E45ACCF6-51F5-49BF-81D5-E7739EDCD49F}" destId="{D00B8C70-5022-4372-BAEC-52A63A488E06}" srcOrd="1" destOrd="0" presId="urn:microsoft.com/office/officeart/2018/2/layout/IconVerticalSolidList"/>
    <dgm:cxn modelId="{51493121-3669-4BD4-A003-9CBFDD359645}" type="presParOf" srcId="{E45ACCF6-51F5-49BF-81D5-E7739EDCD49F}" destId="{22A1FF60-57A7-4A09-9546-311CBDFD7810}" srcOrd="2" destOrd="0" presId="urn:microsoft.com/office/officeart/2018/2/layout/IconVerticalSolidList"/>
    <dgm:cxn modelId="{5CAAEE88-ED4D-4028-A59C-C9FFF27287B3}" type="presParOf" srcId="{22A1FF60-57A7-4A09-9546-311CBDFD7810}" destId="{A66F2C3C-5657-4D4D-B440-8C7BD97838BF}" srcOrd="0" destOrd="0" presId="urn:microsoft.com/office/officeart/2018/2/layout/IconVerticalSolidList"/>
    <dgm:cxn modelId="{FBB93B38-1B51-4A22-B30B-B47279873F6B}" type="presParOf" srcId="{22A1FF60-57A7-4A09-9546-311CBDFD7810}" destId="{FEAA07B3-CFFE-424F-A904-CFB035933FA8}" srcOrd="1" destOrd="0" presId="urn:microsoft.com/office/officeart/2018/2/layout/IconVerticalSolidList"/>
    <dgm:cxn modelId="{3C16ABC6-4CD6-4BD6-8139-8399C14E0471}" type="presParOf" srcId="{22A1FF60-57A7-4A09-9546-311CBDFD7810}" destId="{CC5B4235-7814-4D76-A0AA-6DEBE71A18A8}" srcOrd="2" destOrd="0" presId="urn:microsoft.com/office/officeart/2018/2/layout/IconVerticalSolidList"/>
    <dgm:cxn modelId="{D0728063-7D70-42FA-A41A-6EC7C39AC091}" type="presParOf" srcId="{22A1FF60-57A7-4A09-9546-311CBDFD7810}" destId="{D2422EDA-892E-4B00-8ACA-61D4D9C4DE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12ECA6-769D-40C8-AED1-5FAAE16E0AA5}" type="doc">
      <dgm:prSet loTypeId="urn:microsoft.com/office/officeart/2018/2/layout/IconVerticalSolidList" loCatId="icon" qsTypeId="urn:microsoft.com/office/officeart/2005/8/quickstyle/simple4" qsCatId="simple" csTypeId="urn:microsoft.com/office/officeart/2018/5/colors/Iconchunking_neutralicontext_accent3_2" csCatId="accent3" phldr="1"/>
      <dgm:spPr/>
      <dgm:t>
        <a:bodyPr/>
        <a:lstStyle/>
        <a:p>
          <a:endParaRPr lang="en-US"/>
        </a:p>
      </dgm:t>
    </dgm:pt>
    <dgm:pt modelId="{DAA1719C-B217-4E62-8C55-8B652E4FE112}">
      <dgm:prSet/>
      <dgm:spPr/>
      <dgm:t>
        <a:bodyPr/>
        <a:lstStyle/>
        <a:p>
          <a:r>
            <a:rPr lang="en-US" b="1"/>
            <a:t>Part 2: Connecting to Foursquare and Retrieving Locational Data</a:t>
          </a:r>
          <a:r>
            <a:rPr lang="en-US"/>
            <a:t> </a:t>
          </a:r>
          <a:r>
            <a:rPr lang="en-US" b="1"/>
            <a:t>for Each Venue in Every Neighborhood</a:t>
          </a:r>
          <a:endParaRPr lang="en-US"/>
        </a:p>
      </dgm:t>
    </dgm:pt>
    <dgm:pt modelId="{316465E7-44D1-45BE-BC4C-CB9B7E71009C}" type="parTrans" cxnId="{33072E52-2AA2-47CC-9558-2D5FA012542D}">
      <dgm:prSet/>
      <dgm:spPr/>
      <dgm:t>
        <a:bodyPr/>
        <a:lstStyle/>
        <a:p>
          <a:endParaRPr lang="en-US"/>
        </a:p>
      </dgm:t>
    </dgm:pt>
    <dgm:pt modelId="{4DB35EA7-CF83-4EBB-A141-2FC6438A679F}" type="sibTrans" cxnId="{33072E52-2AA2-47CC-9558-2D5FA012542D}">
      <dgm:prSet/>
      <dgm:spPr/>
      <dgm:t>
        <a:bodyPr/>
        <a:lstStyle/>
        <a:p>
          <a:endParaRPr lang="en-US"/>
        </a:p>
      </dgm:t>
    </dgm:pt>
    <dgm:pt modelId="{336550B5-CF8E-4082-ADC6-D8C2A515B4E3}">
      <dgm:prSet/>
      <dgm:spPr/>
      <dgm:t>
        <a:bodyPr/>
        <a:lstStyle/>
        <a:p>
          <a:r>
            <a:rPr lang="en-US" b="1"/>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endParaRPr lang="en-US"/>
        </a:p>
      </dgm:t>
    </dgm:pt>
    <dgm:pt modelId="{F8350262-01F0-40B2-92C6-F9EBB162D8D4}" type="parTrans" cxnId="{7B0FF9F0-B779-490E-AF5B-E22C2F488D1B}">
      <dgm:prSet/>
      <dgm:spPr/>
      <dgm:t>
        <a:bodyPr/>
        <a:lstStyle/>
        <a:p>
          <a:endParaRPr lang="en-US"/>
        </a:p>
      </dgm:t>
    </dgm:pt>
    <dgm:pt modelId="{E6930C0E-8F98-41A0-B2D1-972B53BFCAAC}" type="sibTrans" cxnId="{7B0FF9F0-B779-490E-AF5B-E22C2F488D1B}">
      <dgm:prSet/>
      <dgm:spPr/>
      <dgm:t>
        <a:bodyPr/>
        <a:lstStyle/>
        <a:p>
          <a:endParaRPr lang="en-US"/>
        </a:p>
      </dgm:t>
    </dgm:pt>
    <dgm:pt modelId="{207FCF34-0F05-4D19-933A-8AC112852F57}" type="pres">
      <dgm:prSet presAssocID="{A212ECA6-769D-40C8-AED1-5FAAE16E0AA5}" presName="root" presStyleCnt="0">
        <dgm:presLayoutVars>
          <dgm:dir/>
          <dgm:resizeHandles val="exact"/>
        </dgm:presLayoutVars>
      </dgm:prSet>
      <dgm:spPr/>
    </dgm:pt>
    <dgm:pt modelId="{F674B60C-E5D6-4931-9E2F-9B7B9FC4BA53}" type="pres">
      <dgm:prSet presAssocID="{DAA1719C-B217-4E62-8C55-8B652E4FE112}" presName="compNode" presStyleCnt="0"/>
      <dgm:spPr/>
    </dgm:pt>
    <dgm:pt modelId="{65F7E7E4-F70E-401A-B8B4-78FF26B36E19}" type="pres">
      <dgm:prSet presAssocID="{DAA1719C-B217-4E62-8C55-8B652E4FE112}" presName="bgRect" presStyleLbl="bgShp" presStyleIdx="0" presStyleCnt="2"/>
      <dgm:spPr/>
    </dgm:pt>
    <dgm:pt modelId="{7FFF1877-2DDE-49A6-BB9A-CEBC57FCB186}" type="pres">
      <dgm:prSet presAssocID="{DAA1719C-B217-4E62-8C55-8B652E4FE1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urt"/>
        </a:ext>
      </dgm:extLst>
    </dgm:pt>
    <dgm:pt modelId="{3CE75A4E-4AE3-4868-82F6-7B8967EEAA98}" type="pres">
      <dgm:prSet presAssocID="{DAA1719C-B217-4E62-8C55-8B652E4FE112}" presName="spaceRect" presStyleCnt="0"/>
      <dgm:spPr/>
    </dgm:pt>
    <dgm:pt modelId="{43C23781-47B8-4820-AF70-33B421C0C889}" type="pres">
      <dgm:prSet presAssocID="{DAA1719C-B217-4E62-8C55-8B652E4FE112}" presName="parTx" presStyleLbl="revTx" presStyleIdx="0" presStyleCnt="2">
        <dgm:presLayoutVars>
          <dgm:chMax val="0"/>
          <dgm:chPref val="0"/>
        </dgm:presLayoutVars>
      </dgm:prSet>
      <dgm:spPr/>
    </dgm:pt>
    <dgm:pt modelId="{CC5F3542-4D07-4939-80B1-DB9150C9D856}" type="pres">
      <dgm:prSet presAssocID="{4DB35EA7-CF83-4EBB-A141-2FC6438A679F}" presName="sibTrans" presStyleCnt="0"/>
      <dgm:spPr/>
    </dgm:pt>
    <dgm:pt modelId="{1638E9F5-519A-4CC8-B0AD-BB21AB44511E}" type="pres">
      <dgm:prSet presAssocID="{336550B5-CF8E-4082-ADC6-D8C2A515B4E3}" presName="compNode" presStyleCnt="0"/>
      <dgm:spPr/>
    </dgm:pt>
    <dgm:pt modelId="{04E5FD41-A4B4-44BA-B78D-EEFC0C37D9D8}" type="pres">
      <dgm:prSet presAssocID="{336550B5-CF8E-4082-ADC6-D8C2A515B4E3}" presName="bgRect" presStyleLbl="bgShp" presStyleIdx="1" presStyleCnt="2"/>
      <dgm:spPr/>
    </dgm:pt>
    <dgm:pt modelId="{27AB5E88-7FA4-4910-8A8B-73BCA98E8669}" type="pres">
      <dgm:prSet presAssocID="{336550B5-CF8E-4082-ADC6-D8C2A515B4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E9EA7E52-B9F9-47C2-8A6C-0D003021DE69}" type="pres">
      <dgm:prSet presAssocID="{336550B5-CF8E-4082-ADC6-D8C2A515B4E3}" presName="spaceRect" presStyleCnt="0"/>
      <dgm:spPr/>
    </dgm:pt>
    <dgm:pt modelId="{91016E6B-F50D-4503-ADC6-368B7DB542E0}" type="pres">
      <dgm:prSet presAssocID="{336550B5-CF8E-4082-ADC6-D8C2A515B4E3}" presName="parTx" presStyleLbl="revTx" presStyleIdx="1" presStyleCnt="2">
        <dgm:presLayoutVars>
          <dgm:chMax val="0"/>
          <dgm:chPref val="0"/>
        </dgm:presLayoutVars>
      </dgm:prSet>
      <dgm:spPr/>
    </dgm:pt>
  </dgm:ptLst>
  <dgm:cxnLst>
    <dgm:cxn modelId="{33072E52-2AA2-47CC-9558-2D5FA012542D}" srcId="{A212ECA6-769D-40C8-AED1-5FAAE16E0AA5}" destId="{DAA1719C-B217-4E62-8C55-8B652E4FE112}" srcOrd="0" destOrd="0" parTransId="{316465E7-44D1-45BE-BC4C-CB9B7E71009C}" sibTransId="{4DB35EA7-CF83-4EBB-A141-2FC6438A679F}"/>
    <dgm:cxn modelId="{1ABD1398-3319-4CDA-AE4E-4283F524B879}" type="presOf" srcId="{A212ECA6-769D-40C8-AED1-5FAAE16E0AA5}" destId="{207FCF34-0F05-4D19-933A-8AC112852F57}" srcOrd="0" destOrd="0" presId="urn:microsoft.com/office/officeart/2018/2/layout/IconVerticalSolidList"/>
    <dgm:cxn modelId="{6EDEE1A1-75B1-4CC8-8C51-DB41298BDFDD}" type="presOf" srcId="{DAA1719C-B217-4E62-8C55-8B652E4FE112}" destId="{43C23781-47B8-4820-AF70-33B421C0C889}" srcOrd="0" destOrd="0" presId="urn:microsoft.com/office/officeart/2018/2/layout/IconVerticalSolidList"/>
    <dgm:cxn modelId="{7B69C8C8-EEE3-410B-BE6C-01B7C0EE3DEC}" type="presOf" srcId="{336550B5-CF8E-4082-ADC6-D8C2A515B4E3}" destId="{91016E6B-F50D-4503-ADC6-368B7DB542E0}" srcOrd="0" destOrd="0" presId="urn:microsoft.com/office/officeart/2018/2/layout/IconVerticalSolidList"/>
    <dgm:cxn modelId="{7B0FF9F0-B779-490E-AF5B-E22C2F488D1B}" srcId="{A212ECA6-769D-40C8-AED1-5FAAE16E0AA5}" destId="{336550B5-CF8E-4082-ADC6-D8C2A515B4E3}" srcOrd="1" destOrd="0" parTransId="{F8350262-01F0-40B2-92C6-F9EBB162D8D4}" sibTransId="{E6930C0E-8F98-41A0-B2D1-972B53BFCAAC}"/>
    <dgm:cxn modelId="{C85184A9-B65F-4461-ACCE-29F62F098050}" type="presParOf" srcId="{207FCF34-0F05-4D19-933A-8AC112852F57}" destId="{F674B60C-E5D6-4931-9E2F-9B7B9FC4BA53}" srcOrd="0" destOrd="0" presId="urn:microsoft.com/office/officeart/2018/2/layout/IconVerticalSolidList"/>
    <dgm:cxn modelId="{ED373D20-AE2F-408F-A38D-8AA6C6A7DD7D}" type="presParOf" srcId="{F674B60C-E5D6-4931-9E2F-9B7B9FC4BA53}" destId="{65F7E7E4-F70E-401A-B8B4-78FF26B36E19}" srcOrd="0" destOrd="0" presId="urn:microsoft.com/office/officeart/2018/2/layout/IconVerticalSolidList"/>
    <dgm:cxn modelId="{5B154FD5-08BC-49CF-83FE-885AEC3022BB}" type="presParOf" srcId="{F674B60C-E5D6-4931-9E2F-9B7B9FC4BA53}" destId="{7FFF1877-2DDE-49A6-BB9A-CEBC57FCB186}" srcOrd="1" destOrd="0" presId="urn:microsoft.com/office/officeart/2018/2/layout/IconVerticalSolidList"/>
    <dgm:cxn modelId="{22B19770-3175-488F-B519-9745039625F0}" type="presParOf" srcId="{F674B60C-E5D6-4931-9E2F-9B7B9FC4BA53}" destId="{3CE75A4E-4AE3-4868-82F6-7B8967EEAA98}" srcOrd="2" destOrd="0" presId="urn:microsoft.com/office/officeart/2018/2/layout/IconVerticalSolidList"/>
    <dgm:cxn modelId="{A9CE0305-B060-4754-9CDE-8DF3E8555DC6}" type="presParOf" srcId="{F674B60C-E5D6-4931-9E2F-9B7B9FC4BA53}" destId="{43C23781-47B8-4820-AF70-33B421C0C889}" srcOrd="3" destOrd="0" presId="urn:microsoft.com/office/officeart/2018/2/layout/IconVerticalSolidList"/>
    <dgm:cxn modelId="{29455C96-FB86-4913-AE6D-D2C74316782F}" type="presParOf" srcId="{207FCF34-0F05-4D19-933A-8AC112852F57}" destId="{CC5F3542-4D07-4939-80B1-DB9150C9D856}" srcOrd="1" destOrd="0" presId="urn:microsoft.com/office/officeart/2018/2/layout/IconVerticalSolidList"/>
    <dgm:cxn modelId="{E5BB70E8-061B-46B5-828F-7158EE0032C8}" type="presParOf" srcId="{207FCF34-0F05-4D19-933A-8AC112852F57}" destId="{1638E9F5-519A-4CC8-B0AD-BB21AB44511E}" srcOrd="2" destOrd="0" presId="urn:microsoft.com/office/officeart/2018/2/layout/IconVerticalSolidList"/>
    <dgm:cxn modelId="{24DB0A99-A2D6-4D93-B016-645E21A92043}" type="presParOf" srcId="{1638E9F5-519A-4CC8-B0AD-BB21AB44511E}" destId="{04E5FD41-A4B4-44BA-B78D-EEFC0C37D9D8}" srcOrd="0" destOrd="0" presId="urn:microsoft.com/office/officeart/2018/2/layout/IconVerticalSolidList"/>
    <dgm:cxn modelId="{FD953224-36B7-40C8-9E2E-59B20305ED60}" type="presParOf" srcId="{1638E9F5-519A-4CC8-B0AD-BB21AB44511E}" destId="{27AB5E88-7FA4-4910-8A8B-73BCA98E8669}" srcOrd="1" destOrd="0" presId="urn:microsoft.com/office/officeart/2018/2/layout/IconVerticalSolidList"/>
    <dgm:cxn modelId="{7AB542E7-3243-4295-A5F4-0FB740867E31}" type="presParOf" srcId="{1638E9F5-519A-4CC8-B0AD-BB21AB44511E}" destId="{E9EA7E52-B9F9-47C2-8A6C-0D003021DE69}" srcOrd="2" destOrd="0" presId="urn:microsoft.com/office/officeart/2018/2/layout/IconVerticalSolidList"/>
    <dgm:cxn modelId="{EA7C37C1-DC6D-4CA7-A36C-A202A9DA7E0D}" type="presParOf" srcId="{1638E9F5-519A-4CC8-B0AD-BB21AB44511E}" destId="{91016E6B-F50D-4503-ADC6-368B7DB542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2EC85-A638-46B0-AF84-7E3FFC531D50}">
      <dsp:nvSpPr>
        <dsp:cNvPr id="0" name=""/>
        <dsp:cNvSpPr/>
      </dsp:nvSpPr>
      <dsp:spPr>
        <a:xfrm>
          <a:off x="0" y="13191"/>
          <a:ext cx="8987404" cy="14502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05F28-AF5A-4F3C-857E-6662504AF64E}">
      <dsp:nvSpPr>
        <dsp:cNvPr id="0" name=""/>
        <dsp:cNvSpPr/>
      </dsp:nvSpPr>
      <dsp:spPr>
        <a:xfrm>
          <a:off x="438710" y="339505"/>
          <a:ext cx="797655" cy="7976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14060C-CC6E-489F-9D22-4340F2D576EC}">
      <dsp:nvSpPr>
        <dsp:cNvPr id="0" name=""/>
        <dsp:cNvSpPr/>
      </dsp:nvSpPr>
      <dsp:spPr>
        <a:xfrm>
          <a:off x="1675077" y="13191"/>
          <a:ext cx="7186791" cy="16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71" tIns="177471" rIns="177471" bIns="177471" numCol="1" spcCol="1270" anchor="ctr" anchorCtr="0">
          <a:noAutofit/>
        </a:bodyPr>
        <a:lstStyle/>
        <a:p>
          <a:pPr marL="0" lvl="0" indent="0" algn="l" defTabSz="622300">
            <a:lnSpc>
              <a:spcPct val="100000"/>
            </a:lnSpc>
            <a:spcBef>
              <a:spcPct val="0"/>
            </a:spcBef>
            <a:spcAft>
              <a:spcPct val="35000"/>
            </a:spcAft>
            <a:buNone/>
          </a:pPr>
          <a:r>
            <a:rPr lang="en-US" sz="1400" kern="1200"/>
            <a:t>Part 1: </a:t>
          </a:r>
          <a:r>
            <a:rPr lang="en-US" sz="1400" b="1" kern="1200"/>
            <a:t>Problem Description</a:t>
          </a:r>
          <a:endParaRPr lang="en-US" sz="1400" kern="1200"/>
        </a:p>
      </dsp:txBody>
      <dsp:txXfrm>
        <a:off x="1675077" y="13191"/>
        <a:ext cx="7186791" cy="1676889"/>
      </dsp:txXfrm>
    </dsp:sp>
    <dsp:sp modelId="{A66F2C3C-5657-4D4D-B440-8C7BD97838BF}">
      <dsp:nvSpPr>
        <dsp:cNvPr id="0" name=""/>
        <dsp:cNvSpPr/>
      </dsp:nvSpPr>
      <dsp:spPr>
        <a:xfrm>
          <a:off x="0" y="1963859"/>
          <a:ext cx="8987404" cy="14502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A07B3-CFFE-424F-A904-CFB035933FA8}">
      <dsp:nvSpPr>
        <dsp:cNvPr id="0" name=""/>
        <dsp:cNvSpPr/>
      </dsp:nvSpPr>
      <dsp:spPr>
        <a:xfrm>
          <a:off x="438710" y="2290173"/>
          <a:ext cx="797655" cy="7976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422EDA-892E-4B00-8ACA-61D4D9C4DE91}">
      <dsp:nvSpPr>
        <dsp:cNvPr id="0" name=""/>
        <dsp:cNvSpPr/>
      </dsp:nvSpPr>
      <dsp:spPr>
        <a:xfrm>
          <a:off x="1675077" y="1963859"/>
          <a:ext cx="7186791" cy="16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71" tIns="177471" rIns="177471" bIns="177471" numCol="1" spcCol="1270" anchor="ctr" anchorCtr="0">
          <a:noAutofit/>
        </a:bodyPr>
        <a:lstStyle/>
        <a:p>
          <a:pPr marL="0" lvl="0" indent="0" algn="l" defTabSz="622300">
            <a:lnSpc>
              <a:spcPct val="100000"/>
            </a:lnSpc>
            <a:spcBef>
              <a:spcPct val="0"/>
            </a:spcBef>
            <a:spcAft>
              <a:spcPct val="35000"/>
            </a:spcAft>
            <a:buNone/>
          </a:pPr>
          <a:r>
            <a:rPr lang="en-US" sz="1400" b="1" kern="120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endParaRPr lang="en-US" sz="1400" kern="1200"/>
        </a:p>
      </dsp:txBody>
      <dsp:txXfrm>
        <a:off x="1675077" y="1963859"/>
        <a:ext cx="7186791" cy="1676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7E7E4-F70E-401A-B8B4-78FF26B36E19}">
      <dsp:nvSpPr>
        <dsp:cNvPr id="0" name=""/>
        <dsp:cNvSpPr/>
      </dsp:nvSpPr>
      <dsp:spPr>
        <a:xfrm>
          <a:off x="0" y="422486"/>
          <a:ext cx="8987404" cy="1267460"/>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7FFF1877-2DDE-49A6-BB9A-CEBC57FCB186}">
      <dsp:nvSpPr>
        <dsp:cNvPr id="0" name=""/>
        <dsp:cNvSpPr/>
      </dsp:nvSpPr>
      <dsp:spPr>
        <a:xfrm>
          <a:off x="383406" y="707665"/>
          <a:ext cx="697103" cy="697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3C23781-47B8-4820-AF70-33B421C0C889}">
      <dsp:nvSpPr>
        <dsp:cNvPr id="0" name=""/>
        <dsp:cNvSpPr/>
      </dsp:nvSpPr>
      <dsp:spPr>
        <a:xfrm>
          <a:off x="1463917" y="422486"/>
          <a:ext cx="7523486" cy="126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140" tIns="134140" rIns="134140" bIns="134140" numCol="1" spcCol="1270" anchor="ctr" anchorCtr="0">
          <a:noAutofit/>
        </a:bodyPr>
        <a:lstStyle/>
        <a:p>
          <a:pPr marL="0" lvl="0" indent="0" algn="l" defTabSz="622300">
            <a:lnSpc>
              <a:spcPct val="90000"/>
            </a:lnSpc>
            <a:spcBef>
              <a:spcPct val="0"/>
            </a:spcBef>
            <a:spcAft>
              <a:spcPct val="35000"/>
            </a:spcAft>
            <a:buNone/>
          </a:pPr>
          <a:r>
            <a:rPr lang="en-US" sz="1400" b="1" kern="1200"/>
            <a:t>Part 2: Connecting to Foursquare and Retrieving Locational Data</a:t>
          </a:r>
          <a:r>
            <a:rPr lang="en-US" sz="1400" kern="1200"/>
            <a:t> </a:t>
          </a:r>
          <a:r>
            <a:rPr lang="en-US" sz="1400" b="1" kern="1200"/>
            <a:t>for Each Venue in Every Neighborhood</a:t>
          </a:r>
          <a:endParaRPr lang="en-US" sz="1400" kern="1200"/>
        </a:p>
      </dsp:txBody>
      <dsp:txXfrm>
        <a:off x="1463917" y="422486"/>
        <a:ext cx="7523486" cy="1267460"/>
      </dsp:txXfrm>
    </dsp:sp>
    <dsp:sp modelId="{04E5FD41-A4B4-44BA-B78D-EEFC0C37D9D8}">
      <dsp:nvSpPr>
        <dsp:cNvPr id="0" name=""/>
        <dsp:cNvSpPr/>
      </dsp:nvSpPr>
      <dsp:spPr>
        <a:xfrm>
          <a:off x="0" y="1963993"/>
          <a:ext cx="8987404" cy="1267460"/>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27AB5E88-7FA4-4910-8A8B-73BCA98E8669}">
      <dsp:nvSpPr>
        <dsp:cNvPr id="0" name=""/>
        <dsp:cNvSpPr/>
      </dsp:nvSpPr>
      <dsp:spPr>
        <a:xfrm>
          <a:off x="383406" y="2249171"/>
          <a:ext cx="697103" cy="697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1016E6B-F50D-4503-ADC6-368B7DB542E0}">
      <dsp:nvSpPr>
        <dsp:cNvPr id="0" name=""/>
        <dsp:cNvSpPr/>
      </dsp:nvSpPr>
      <dsp:spPr>
        <a:xfrm>
          <a:off x="1463917" y="1963993"/>
          <a:ext cx="7523486" cy="126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140" tIns="134140" rIns="134140" bIns="134140" numCol="1" spcCol="1270" anchor="ctr" anchorCtr="0">
          <a:noAutofit/>
        </a:bodyPr>
        <a:lstStyle/>
        <a:p>
          <a:pPr marL="0" lvl="0" indent="0" algn="l" defTabSz="622300">
            <a:lnSpc>
              <a:spcPct val="90000"/>
            </a:lnSpc>
            <a:spcBef>
              <a:spcPct val="0"/>
            </a:spcBef>
            <a:spcAft>
              <a:spcPct val="35000"/>
            </a:spcAft>
            <a:buNone/>
          </a:pPr>
          <a:r>
            <a:rPr lang="en-US" sz="1400" b="1" kern="120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endParaRPr lang="en-US" sz="1400" kern="1200"/>
        </a:p>
      </dsp:txBody>
      <dsp:txXfrm>
        <a:off x="1463917" y="1963993"/>
        <a:ext cx="7523486" cy="12674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9506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9572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42086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413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671401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19359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61776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2459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6982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6107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9578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0877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3381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1010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62722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10/10/2018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5648692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p:cNvSpPr>
            <a:spLocks noGrp="1"/>
          </p:cNvSpPr>
          <p:nvPr>
            <p:ph type="ctrTitle"/>
          </p:nvPr>
        </p:nvSpPr>
        <p:spPr>
          <a:xfrm>
            <a:off x="1304103" y="1318591"/>
            <a:ext cx="5800929" cy="4220820"/>
          </a:xfrm>
        </p:spPr>
        <p:txBody>
          <a:bodyPr anchor="ctr">
            <a:normAutofit/>
          </a:bodyPr>
          <a:lstStyle/>
          <a:p>
            <a:pPr algn="r">
              <a:lnSpc>
                <a:spcPct val="90000"/>
              </a:lnSpc>
            </a:pPr>
            <a:r>
              <a:rPr lang="en-US" sz="5600" b="1">
                <a:solidFill>
                  <a:schemeClr val="tx2">
                    <a:lumMod val="75000"/>
                  </a:schemeClr>
                </a:solidFill>
              </a:rPr>
              <a:t>A Recommender System for Groceries Contractor</a:t>
            </a:r>
            <a:endParaRPr lang="en-US" sz="5600">
              <a:solidFill>
                <a:schemeClr val="tx2">
                  <a:lumMod val="75000"/>
                </a:schemeClr>
              </a:solidFill>
            </a:endParaRPr>
          </a:p>
        </p:txBody>
      </p:sp>
      <p:sp>
        <p:nvSpPr>
          <p:cNvPr id="5" name="Subtitle 4">
            <a:extLst>
              <a:ext uri="{FF2B5EF4-FFF2-40B4-BE49-F238E27FC236}">
                <a16:creationId xmlns:a16="http://schemas.microsoft.com/office/drawing/2014/main" id="{001008C8-0FC1-461E-9122-DD4568737295}"/>
              </a:ext>
            </a:extLst>
          </p:cNvPr>
          <p:cNvSpPr>
            <a:spLocks noGrp="1"/>
          </p:cNvSpPr>
          <p:nvPr>
            <p:ph type="subTitle" idx="1"/>
          </p:nvPr>
        </p:nvSpPr>
        <p:spPr>
          <a:xfrm>
            <a:off x="7855048" y="1871831"/>
            <a:ext cx="3084569" cy="3199806"/>
          </a:xfrm>
        </p:spPr>
        <p:txBody>
          <a:bodyPr anchor="ctr">
            <a:normAutofit/>
          </a:bodyPr>
          <a:lstStyle/>
          <a:p>
            <a:endParaRPr lang="en-IN">
              <a:solidFill>
                <a:schemeClr val="tx2">
                  <a:lumMod val="75000"/>
                </a:schemeClr>
              </a:solidFill>
            </a:endParaRPr>
          </a:p>
        </p:txBody>
      </p:sp>
      <p:sp>
        <p:nvSpPr>
          <p:cNvPr id="26" name="Rectangle 25">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r>
              <a:rPr lang="en-US" b="1" dirty="0"/>
              <a:t>Main Article</a:t>
            </a:r>
            <a:endParaRPr lang="en-US" dirty="0"/>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9225" y="2133600"/>
            <a:ext cx="3650278" cy="3759253"/>
          </a:xfrm>
        </p:spPr>
        <p:txBody>
          <a:bodyPr>
            <a:normAutofit/>
          </a:bodyPr>
          <a:lstStyle/>
          <a:p>
            <a:r>
              <a:rPr lang="en-US" b="1" dirty="0"/>
              <a:t>Now, the dataset is fully ready to be used for machine learning (and statistical analysis) purposes.</a:t>
            </a:r>
          </a:p>
          <a:p>
            <a:pPr marL="0" indent="0">
              <a:buNone/>
            </a:pPr>
            <a:endParaRPr lang="en-US" b="1" dirty="0"/>
          </a:p>
        </p:txBody>
      </p:sp>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5ED325C-6542-458D-AE7A-C841302D862E}"/>
              </a:ext>
            </a:extLst>
          </p:cNvPr>
          <p:cNvPicPr>
            <a:picLocks noChangeAspect="1"/>
          </p:cNvPicPr>
          <p:nvPr/>
        </p:nvPicPr>
        <p:blipFill>
          <a:blip r:embed="rId2"/>
          <a:stretch>
            <a:fillRect/>
          </a:stretch>
        </p:blipFill>
        <p:spPr>
          <a:xfrm>
            <a:off x="4553307" y="1402256"/>
            <a:ext cx="7384889" cy="4047953"/>
          </a:xfrm>
          <a:prstGeom prst="rect">
            <a:avLst/>
          </a:prstGeom>
        </p:spPr>
      </p:pic>
    </p:spTree>
    <p:extLst>
      <p:ext uri="{BB962C8B-B14F-4D97-AF65-F5344CB8AC3E}">
        <p14:creationId xmlns:p14="http://schemas.microsoft.com/office/powerpoint/2010/main" val="328819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BDDF5B-1133-45D7-A901-9F28E0872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5122652" cy="1259894"/>
          </a:xfrm>
        </p:spPr>
        <p:txBody>
          <a:bodyPr>
            <a:normAutofit/>
          </a:bodyPr>
          <a:lstStyle/>
          <a:p>
            <a:r>
              <a:rPr lang="en-US" b="1" dirty="0"/>
              <a:t>Main Article</a:t>
            </a:r>
            <a:endParaRPr lang="en-US" dirty="0"/>
          </a:p>
        </p:txBody>
      </p:sp>
      <p:sp>
        <p:nvSpPr>
          <p:cNvPr id="13" name="Rectangle 12">
            <a:extLst>
              <a:ext uri="{FF2B5EF4-FFF2-40B4-BE49-F238E27FC236}">
                <a16:creationId xmlns:a16="http://schemas.microsoft.com/office/drawing/2014/main" id="{F22C7101-14DA-4743-898E-3563B0FC9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9225" y="2133600"/>
            <a:ext cx="5122652" cy="3759253"/>
          </a:xfrm>
        </p:spPr>
        <p:txBody>
          <a:bodyPr>
            <a:normAutofit/>
          </a:bodyPr>
          <a:lstStyle/>
          <a:p>
            <a:r>
              <a:rPr lang="en-US" b="1" dirty="0"/>
              <a:t>Part 4: Applying one of Machine Learning Techniques (K-Means Clustering)</a:t>
            </a:r>
          </a:p>
          <a:p>
            <a:pPr marL="0" indent="0">
              <a:buNone/>
            </a:pPr>
            <a:endParaRPr lang="en-US" b="1" dirty="0"/>
          </a:p>
        </p:txBody>
      </p:sp>
      <p:sp>
        <p:nvSpPr>
          <p:cNvPr id="15" name="Rectangle 14">
            <a:extLst>
              <a:ext uri="{FF2B5EF4-FFF2-40B4-BE49-F238E27FC236}">
                <a16:creationId xmlns:a16="http://schemas.microsoft.com/office/drawing/2014/main" id="{EDD0748D-5151-4F2A-8DD0-FC4BB9444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238220" y="1275053"/>
            <a:ext cx="5119835" cy="1085443"/>
          </a:xfrm>
          <a:prstGeom prst="rect">
            <a:avLst/>
          </a:prstGeom>
        </p:spPr>
      </p:pic>
      <p:pic>
        <p:nvPicPr>
          <p:cNvPr id="6" name="Picture 5"/>
          <p:cNvPicPr>
            <a:picLocks noChangeAspect="1"/>
          </p:cNvPicPr>
          <p:nvPr/>
        </p:nvPicPr>
        <p:blipFill>
          <a:blip r:embed="rId3"/>
          <a:stretch>
            <a:fillRect/>
          </a:stretch>
        </p:blipFill>
        <p:spPr>
          <a:xfrm>
            <a:off x="6255642" y="4156414"/>
            <a:ext cx="5112423" cy="919214"/>
          </a:xfrm>
          <a:prstGeom prst="rect">
            <a:avLst/>
          </a:prstGeom>
        </p:spPr>
      </p:pic>
      <p:sp>
        <p:nvSpPr>
          <p:cNvPr id="17" name="Freeform 12">
            <a:extLst>
              <a:ext uri="{FF2B5EF4-FFF2-40B4-BE49-F238E27FC236}">
                <a16:creationId xmlns:a16="http://schemas.microsoft.com/office/drawing/2014/main" id="{EE1A7EAA-DE31-45FD-8A51-7ADE79018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33889" y="1059872"/>
            <a:ext cx="3012216" cy="4851349"/>
          </a:xfrm>
        </p:spPr>
        <p:txBody>
          <a:bodyPr>
            <a:normAutofit/>
          </a:bodyPr>
          <a:lstStyle/>
          <a:p>
            <a:r>
              <a:rPr lang="en-US" b="1" dirty="0"/>
              <a:t>Decision Making and Reporting Results</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p:cNvSpPr>
            <a:spLocks noGrp="1"/>
          </p:cNvSpPr>
          <p:nvPr>
            <p:ph idx="1"/>
          </p:nvPr>
        </p:nvSpPr>
        <p:spPr>
          <a:xfrm>
            <a:off x="5280368" y="1059872"/>
            <a:ext cx="6224244" cy="4851350"/>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5122652" cy="1259894"/>
          </a:xfrm>
        </p:spPr>
        <p:txBody>
          <a:bodyPr>
            <a:normAutofit/>
          </a:bodyPr>
          <a:lstStyle/>
          <a:p>
            <a:r>
              <a:rPr lang="en-US" b="1" dirty="0"/>
              <a:t>Decision Making and Reporting Results</a:t>
            </a:r>
          </a:p>
        </p:txBody>
      </p:sp>
      <p:sp>
        <p:nvSpPr>
          <p:cNvPr id="14" name="Rectangle 13">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71AC0A27-B72E-4EE6-9056-115A7F299636}"/>
              </a:ext>
            </a:extLst>
          </p:cNvPr>
          <p:cNvSpPr>
            <a:spLocks noGrp="1"/>
          </p:cNvSpPr>
          <p:nvPr>
            <p:ph idx="1"/>
          </p:nvPr>
        </p:nvSpPr>
        <p:spPr>
          <a:xfrm>
            <a:off x="649225" y="2133600"/>
            <a:ext cx="5122652" cy="3759253"/>
          </a:xfrm>
        </p:spPr>
        <p:txBody>
          <a:bodyPr>
            <a:normAutofit/>
          </a:bodyPr>
          <a:lstStyle/>
          <a:p>
            <a:endParaRPr lang="en-US"/>
          </a:p>
        </p:txBody>
      </p:sp>
      <p:pic>
        <p:nvPicPr>
          <p:cNvPr id="7" name="Content Placeholder 3"/>
          <p:cNvPicPr>
            <a:picLocks noChangeAspect="1"/>
          </p:cNvPicPr>
          <p:nvPr/>
        </p:nvPicPr>
        <p:blipFill>
          <a:blip r:embed="rId2"/>
          <a:stretch>
            <a:fillRect/>
          </a:stretch>
        </p:blipFill>
        <p:spPr>
          <a:xfrm>
            <a:off x="6091916" y="2028609"/>
            <a:ext cx="5451627" cy="2480740"/>
          </a:xfrm>
          <a:prstGeom prst="rect">
            <a:avLst/>
          </a:prstGeom>
        </p:spPr>
      </p:pic>
      <p:sp>
        <p:nvSpPr>
          <p:cNvPr id="16"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5122652" cy="1259894"/>
          </a:xfrm>
        </p:spPr>
        <p:txBody>
          <a:bodyPr>
            <a:normAutofit/>
          </a:bodyPr>
          <a:lstStyle/>
          <a:p>
            <a:r>
              <a:rPr lang="en-US" b="1" dirty="0"/>
              <a:t>Decision Making and Reporting Results</a:t>
            </a:r>
          </a:p>
        </p:txBody>
      </p:sp>
      <p:sp>
        <p:nvSpPr>
          <p:cNvPr id="15" name="Rectangle 14">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78597DFB-E681-49F9-BD75-8A6CA80BE478}"/>
              </a:ext>
            </a:extLst>
          </p:cNvPr>
          <p:cNvSpPr>
            <a:spLocks noGrp="1"/>
          </p:cNvSpPr>
          <p:nvPr>
            <p:ph idx="1"/>
          </p:nvPr>
        </p:nvSpPr>
        <p:spPr>
          <a:xfrm>
            <a:off x="649225" y="2133600"/>
            <a:ext cx="5122652" cy="3759253"/>
          </a:xfrm>
        </p:spPr>
        <p:txBody>
          <a:bodyPr>
            <a:normAutofit/>
          </a:bodyPr>
          <a:lstStyle/>
          <a:p>
            <a:endParaRPr lang="en-US"/>
          </a:p>
        </p:txBody>
      </p:sp>
      <p:pic>
        <p:nvPicPr>
          <p:cNvPr id="8" name="Content Placeholder 4"/>
          <p:cNvPicPr>
            <a:picLocks noChangeAspect="1"/>
          </p:cNvPicPr>
          <p:nvPr/>
        </p:nvPicPr>
        <p:blipFill>
          <a:blip r:embed="rId2"/>
          <a:stretch>
            <a:fillRect/>
          </a:stretch>
        </p:blipFill>
        <p:spPr>
          <a:xfrm>
            <a:off x="6515147" y="645106"/>
            <a:ext cx="4605165" cy="5247747"/>
          </a:xfrm>
          <a:prstGeom prst="rect">
            <a:avLst/>
          </a:prstGeom>
        </p:spPr>
      </p:pic>
      <p:sp>
        <p:nvSpPr>
          <p:cNvPr id="17"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5122652" cy="1259894"/>
          </a:xfrm>
        </p:spPr>
        <p:txBody>
          <a:bodyPr>
            <a:normAutofit/>
          </a:bodyPr>
          <a:lstStyle/>
          <a:p>
            <a:r>
              <a:rPr lang="en-US" b="1" dirty="0"/>
              <a:t>Decision Making and Reporting Results</a:t>
            </a:r>
          </a:p>
        </p:txBody>
      </p:sp>
      <p:sp>
        <p:nvSpPr>
          <p:cNvPr id="14" name="Rectangle 13">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1377443-839A-4367-85C7-76F2DE0B2D31}"/>
              </a:ext>
            </a:extLst>
          </p:cNvPr>
          <p:cNvSpPr>
            <a:spLocks noGrp="1"/>
          </p:cNvSpPr>
          <p:nvPr>
            <p:ph idx="1"/>
          </p:nvPr>
        </p:nvSpPr>
        <p:spPr>
          <a:xfrm>
            <a:off x="649225" y="2133600"/>
            <a:ext cx="5122652" cy="3759253"/>
          </a:xfrm>
        </p:spPr>
        <p:txBody>
          <a:bodyPr>
            <a:normAutofit/>
          </a:bodyPr>
          <a:lstStyle/>
          <a:p>
            <a:endParaRPr lang="en-US"/>
          </a:p>
        </p:txBody>
      </p:sp>
      <p:pic>
        <p:nvPicPr>
          <p:cNvPr id="7" name="Content Placeholder 3"/>
          <p:cNvPicPr>
            <a:picLocks noChangeAspect="1"/>
          </p:cNvPicPr>
          <p:nvPr/>
        </p:nvPicPr>
        <p:blipFill>
          <a:blip r:embed="rId2"/>
          <a:stretch>
            <a:fillRect/>
          </a:stretch>
        </p:blipFill>
        <p:spPr>
          <a:xfrm>
            <a:off x="6091148" y="2218501"/>
            <a:ext cx="5451627" cy="2119618"/>
          </a:xfrm>
          <a:prstGeom prst="rect">
            <a:avLst/>
          </a:prstGeom>
        </p:spPr>
      </p:pic>
      <p:sp>
        <p:nvSpPr>
          <p:cNvPr id="16"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37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5C5A1-8949-4A2A-B0CC-7BB1C7AD1379}"/>
              </a:ext>
            </a:extLst>
          </p:cNvPr>
          <p:cNvSpPr>
            <a:spLocks noGrp="1"/>
          </p:cNvSpPr>
          <p:nvPr>
            <p:ph type="title"/>
          </p:nvPr>
        </p:nvSpPr>
        <p:spPr>
          <a:xfrm>
            <a:off x="649224" y="645106"/>
            <a:ext cx="6574536" cy="1259894"/>
          </a:xfrm>
        </p:spPr>
        <p:txBody>
          <a:bodyPr>
            <a:normAutofit/>
          </a:bodyPr>
          <a:lstStyle/>
          <a:p>
            <a:r>
              <a:rPr lang="en-IN" dirty="0"/>
              <a:t>Thank you</a:t>
            </a:r>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2ADEB8C-0A43-47DD-B643-8604AA887D7A}"/>
              </a:ext>
            </a:extLst>
          </p:cNvPr>
          <p:cNvSpPr>
            <a:spLocks noGrp="1"/>
          </p:cNvSpPr>
          <p:nvPr>
            <p:ph idx="1"/>
          </p:nvPr>
        </p:nvSpPr>
        <p:spPr>
          <a:xfrm>
            <a:off x="649224" y="2133600"/>
            <a:ext cx="6574535" cy="3759253"/>
          </a:xfrm>
        </p:spPr>
        <p:txBody>
          <a:bodyPr>
            <a:normAutofit/>
          </a:bodyPr>
          <a:lstStyle/>
          <a:p>
            <a:endParaRPr lang="en-IN"/>
          </a:p>
        </p:txBody>
      </p:sp>
      <p:pic>
        <p:nvPicPr>
          <p:cNvPr id="7" name="Graphic 6" descr="Smiling Face with No Fill">
            <a:extLst>
              <a:ext uri="{FF2B5EF4-FFF2-40B4-BE49-F238E27FC236}">
                <a16:creationId xmlns:a16="http://schemas.microsoft.com/office/drawing/2014/main" id="{1B7F0688-3B98-43C7-B2D2-C77E8993D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2088" y="1278252"/>
            <a:ext cx="3981455" cy="3981455"/>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98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4897" y="624110"/>
            <a:ext cx="9712998" cy="1280890"/>
          </a:xfrm>
        </p:spPr>
        <p:txBody>
          <a:bodyPr>
            <a:normAutofit/>
          </a:bodyPr>
          <a:lstStyle/>
          <a:p>
            <a:r>
              <a:rPr lang="en-US"/>
              <a:t>Synopsis</a:t>
            </a:r>
          </a:p>
        </p:txBody>
      </p:sp>
      <p:sp>
        <p:nvSpPr>
          <p:cNvPr id="32" name="Rectangle 3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AAB004E8-2248-4087-AC41-7F8BC751CFE0}"/>
              </a:ext>
            </a:extLst>
          </p:cNvPr>
          <p:cNvGraphicFramePr>
            <a:graphicFrameLocks noGrp="1"/>
          </p:cNvGraphicFramePr>
          <p:nvPr>
            <p:ph idx="1"/>
            <p:extLst>
              <p:ext uri="{D42A27DB-BD31-4B8C-83A1-F6EECF244321}">
                <p14:modId xmlns:p14="http://schemas.microsoft.com/office/powerpoint/2010/main" val="57580310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Synopsis</a:t>
            </a:r>
          </a:p>
        </p:txBody>
      </p:sp>
      <p:sp>
        <p:nvSpPr>
          <p:cNvPr id="19" name="Rectangle 18">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1" name="Straight Connector 20">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24"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Part 2: </a:t>
            </a:r>
            <a:r>
              <a:rPr lang="en-US" b="1">
                <a:solidFill>
                  <a:schemeClr val="tx2">
                    <a:lumMod val="75000"/>
                  </a:schemeClr>
                </a:solidFill>
              </a:rPr>
              <a:t>Data We Need</a:t>
            </a:r>
          </a:p>
          <a:p>
            <a:pPr marL="457200" indent="-457200">
              <a:buFont typeface="Arial" panose="020B0604020202020204" pitchFamily="34" charset="0"/>
              <a:buAutoNum type="alphaLcParenR"/>
            </a:pPr>
            <a:r>
              <a:rPr lang="en-US" b="1">
                <a:solidFill>
                  <a:schemeClr val="tx2">
                    <a:lumMod val="75000"/>
                  </a:schemeClr>
                </a:solidFill>
              </a:rPr>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a:solidFill>
                <a:schemeClr val="tx2">
                  <a:lumMod val="75000"/>
                </a:schemeClr>
              </a:solidFill>
            </a:endParaRPr>
          </a:p>
          <a:p>
            <a:pPr marL="0" indent="0">
              <a:buNone/>
            </a:pPr>
            <a:endParaRPr lang="en-US" b="1">
              <a:solidFill>
                <a:schemeClr val="tx2">
                  <a:lumMod val="75000"/>
                </a:schemeClr>
              </a:solidFill>
            </a:endParaRPr>
          </a:p>
          <a:p>
            <a:pPr marL="0" indent="0">
              <a:buNone/>
            </a:pPr>
            <a:endParaRPr lang="en-US">
              <a:solidFill>
                <a:schemeClr val="tx2">
                  <a:lumMod val="75000"/>
                </a:schemeClr>
              </a:solidFill>
            </a:endParaRPr>
          </a:p>
          <a:p>
            <a:endParaRPr lang="en-US">
              <a:solidFill>
                <a:schemeClr val="tx2">
                  <a:lumMod val="75000"/>
                </a:schemeClr>
              </a:solidFill>
            </a:endParaRPr>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5122652" cy="1259894"/>
          </a:xfrm>
        </p:spPr>
        <p:txBody>
          <a:bodyPr>
            <a:normAutofit/>
          </a:bodyPr>
          <a:lstStyle/>
          <a:p>
            <a:r>
              <a:rPr lang="en-US"/>
              <a:t>Synopsis</a:t>
            </a:r>
            <a:endParaRPr lang="en-US" dirty="0"/>
          </a:p>
        </p:txBody>
      </p:sp>
      <p:sp>
        <p:nvSpPr>
          <p:cNvPr id="16" name="Rectangle 1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9225" y="2133600"/>
            <a:ext cx="5122652" cy="3759253"/>
          </a:xfrm>
        </p:spPr>
        <p:txBody>
          <a:bodyPr>
            <a:normAutofit/>
          </a:bodyPr>
          <a:lstStyle/>
          <a:p>
            <a:r>
              <a:rPr lang="en-US"/>
              <a:t>Part 2: </a:t>
            </a:r>
            <a:r>
              <a:rPr lang="en-US" b="1"/>
              <a:t>Data We Need</a:t>
            </a:r>
          </a:p>
          <a:p>
            <a:pPr marL="0" indent="0">
              <a:buNone/>
            </a:pPr>
            <a:r>
              <a:rPr lang="en-US" b="1"/>
              <a:t>b) 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a:p>
          <a:p>
            <a:pPr marL="0" indent="0">
              <a:buNone/>
            </a:pPr>
            <a:endParaRPr lang="en-US" b="1"/>
          </a:p>
          <a:p>
            <a:pPr marL="0" indent="0">
              <a:buNone/>
            </a:pPr>
            <a:endParaRPr lang="en-US"/>
          </a:p>
          <a:p>
            <a:endParaRPr lang="en-US" dirty="0"/>
          </a:p>
        </p:txBody>
      </p:sp>
      <p:pic>
        <p:nvPicPr>
          <p:cNvPr id="4" name="Picture 3"/>
          <p:cNvPicPr>
            <a:picLocks noChangeAspect="1"/>
          </p:cNvPicPr>
          <p:nvPr/>
        </p:nvPicPr>
        <p:blipFill>
          <a:blip r:embed="rId2"/>
          <a:stretch>
            <a:fillRect/>
          </a:stretch>
        </p:blipFill>
        <p:spPr>
          <a:xfrm>
            <a:off x="6091916" y="2580712"/>
            <a:ext cx="5451627" cy="1376535"/>
          </a:xfrm>
          <a:prstGeom prst="rect">
            <a:avLst/>
          </a:prstGeom>
        </p:spPr>
      </p:pic>
      <p:sp>
        <p:nvSpPr>
          <p:cNvPr id="17"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r>
              <a:rPr lang="en-US" b="1" dirty="0"/>
              <a:t>Main Article</a:t>
            </a:r>
            <a:endParaRPr lang="en-US" dirty="0"/>
          </a:p>
        </p:txBody>
      </p:sp>
      <p:sp>
        <p:nvSpPr>
          <p:cNvPr id="11" name="Rectangle 10">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9225" y="2133600"/>
            <a:ext cx="3650278" cy="3759253"/>
          </a:xfrm>
        </p:spPr>
        <p:txBody>
          <a:bodyPr>
            <a:normAutofit/>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rotWithShape="1">
          <a:blip r:embed="rId2"/>
          <a:srcRect t="4520"/>
          <a:stretch/>
        </p:blipFill>
        <p:spPr>
          <a:xfrm>
            <a:off x="4619543" y="640080"/>
            <a:ext cx="6953577" cy="5252773"/>
          </a:xfrm>
          <a:prstGeom prst="rect">
            <a:avLst/>
          </a:prstGeom>
        </p:spPr>
      </p:pic>
      <p:sp>
        <p:nvSpPr>
          <p:cNvPr id="13"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r>
              <a:rPr lang="en-US" b="1" dirty="0"/>
              <a:t>Main Article</a:t>
            </a:r>
            <a:endParaRPr lang="en-US" dirty="0"/>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9225" y="2133600"/>
            <a:ext cx="3650278" cy="3759253"/>
          </a:xfrm>
        </p:spPr>
        <p:txBody>
          <a:bodyPr>
            <a:normAutofit/>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rotWithShape="1">
          <a:blip r:embed="rId2"/>
          <a:srcRect l="17069" r="193"/>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4897" y="624110"/>
            <a:ext cx="9712998" cy="1280890"/>
          </a:xfrm>
        </p:spPr>
        <p:txBody>
          <a:bodyPr>
            <a:normAutofit/>
          </a:bodyPr>
          <a:lstStyle/>
          <a:p>
            <a:r>
              <a:rPr lang="en-US" b="1" dirty="0"/>
              <a:t>Main Article</a:t>
            </a:r>
            <a:endParaRPr lang="en-US" dirty="0"/>
          </a:p>
        </p:txBody>
      </p:sp>
      <p:sp>
        <p:nvSpPr>
          <p:cNvPr id="12" name="Rectangle 11">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2E052C4B-F77B-4419-B3AE-E5B47B665857}"/>
              </a:ext>
            </a:extLst>
          </p:cNvPr>
          <p:cNvGraphicFramePr>
            <a:graphicFrameLocks noGrp="1"/>
          </p:cNvGraphicFramePr>
          <p:nvPr>
            <p:ph idx="1"/>
            <p:extLst>
              <p:ext uri="{D42A27DB-BD31-4B8C-83A1-F6EECF244321}">
                <p14:modId xmlns:p14="http://schemas.microsoft.com/office/powerpoint/2010/main" val="357007666"/>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6019" y="942108"/>
            <a:ext cx="3256550" cy="4969113"/>
          </a:xfrm>
        </p:spPr>
        <p:txBody>
          <a:bodyPr anchor="ctr">
            <a:normAutofit/>
          </a:bodyPr>
          <a:lstStyle/>
          <a:p>
            <a:r>
              <a:rPr lang="en-US" b="1">
                <a:solidFill>
                  <a:schemeClr val="tx2">
                    <a:lumMod val="75000"/>
                  </a:schemeClr>
                </a:solidFill>
              </a:rPr>
              <a:t>Main Article</a:t>
            </a:r>
            <a:endParaRPr lang="en-US">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p:cNvSpPr>
            <a:spLocks noGrp="1"/>
          </p:cNvSpPr>
          <p:nvPr>
            <p:ph idx="1"/>
          </p:nvPr>
        </p:nvSpPr>
        <p:spPr>
          <a:xfrm>
            <a:off x="5049062" y="942108"/>
            <a:ext cx="6455549" cy="4969114"/>
          </a:xfrm>
        </p:spPr>
        <p:txBody>
          <a:bodyPr anchor="ctr">
            <a:normAutofit/>
          </a:bodyPr>
          <a:lstStyle/>
          <a:p>
            <a:r>
              <a:rPr lang="en-US" b="1">
                <a:solidFill>
                  <a:schemeClr val="tx2">
                    <a:lumMod val="75000"/>
                  </a:schemeClr>
                </a:solidFill>
              </a:rPr>
              <a:t>Part 3: Processing the Retrieved Data and Creating a DataFrome for All the Venues inside the Scarborough</a:t>
            </a:r>
          </a:p>
          <a:p>
            <a:pPr marL="0" indent="0">
              <a:buNone/>
            </a:pPr>
            <a:r>
              <a:rPr lang="en-US" b="1">
                <a:solidFill>
                  <a:schemeClr val="tx2">
                    <a:lumMod val="75000"/>
                  </a:schemeClr>
                </a:solidFill>
              </a:rPr>
              <a:t>When the data is completely gathered, we will perform processing on that raw data to find our desirable features for each venue. Our main feature is the category of that venue. After this stage, the column "Venue's Category" wil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r>
              <a:rPr lang="en-US" b="1" dirty="0"/>
              <a:t>Main Article</a:t>
            </a:r>
            <a:endParaRPr lang="en-US" dirty="0"/>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9225" y="2133600"/>
            <a:ext cx="3650278" cy="3759253"/>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rotWithShape="1">
          <a:blip r:embed="rId2"/>
          <a:srcRect l="17149" r="43469"/>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1649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6</TotalTime>
  <Words>568</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A Recommender System for Groceries Contractor</vt:lpstr>
      <vt:lpstr>Synopsis</vt:lpstr>
      <vt:lpstr>Synopsis</vt:lpstr>
      <vt:lpstr>Synopsis</vt:lpstr>
      <vt:lpstr>Main Article</vt:lpstr>
      <vt:lpstr>Main Article</vt:lpstr>
      <vt:lpstr>Main Article</vt:lpstr>
      <vt:lpstr>Main Article</vt:lpstr>
      <vt:lpstr>Main Article</vt:lpstr>
      <vt:lpstr>Main Article</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cp:lastModifiedBy>Raghu Mandalika</cp:lastModifiedBy>
  <cp:revision>1</cp:revision>
  <dcterms:created xsi:type="dcterms:W3CDTF">2018-10-10T06:27:22Z</dcterms:created>
  <dcterms:modified xsi:type="dcterms:W3CDTF">2018-10-10T06:36:10Z</dcterms:modified>
</cp:coreProperties>
</file>