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4"/>
  </p:handout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4" r:id="rId9"/>
    <p:sldId id="280" r:id="rId10"/>
    <p:sldId id="293" r:id="rId11"/>
    <p:sldId id="292" r:id="rId12"/>
    <p:sldId id="295" r:id="rId13"/>
  </p:sldIdLst>
  <p:sldSz cx="9906000" cy="6858000" type="A4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0A3"/>
    <a:srgbClr val="1E415E"/>
    <a:srgbClr val="244C6D"/>
    <a:srgbClr val="265175"/>
    <a:srgbClr val="FFD648"/>
    <a:srgbClr val="161E25"/>
    <a:srgbClr val="1E2933"/>
    <a:srgbClr val="39B14F"/>
    <a:srgbClr val="66F782"/>
    <a:srgbClr val="548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4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E5316-FD74-4E64-A3B4-762B38F2AD7F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0AF9-14F2-4374-9E30-948AAE5BE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183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0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782732"/>
            <a:ext cx="9906000" cy="107526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3" name="Title 5"/>
          <p:cNvSpPr>
            <a:spLocks noGrp="1"/>
          </p:cNvSpPr>
          <p:nvPr userDrawn="1"/>
        </p:nvSpPr>
        <p:spPr>
          <a:xfrm>
            <a:off x="1476918" y="192540"/>
            <a:ext cx="8336130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GB" sz="4800" dirty="0" smtClean="0">
                <a:latin typeface="Century Gothic" panose="020B0502020202020204" pitchFamily="34" charset="0"/>
              </a:rPr>
              <a:t>Python Challenge</a:t>
            </a:r>
            <a:endParaRPr lang="en-GB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3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22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5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0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77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8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4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26/02/2016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9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1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Write a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program that asks the user to input their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age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and outputs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“Your age is: ”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followed by their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age.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Sequencing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10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Write a program that will output all the odd numbers from 1 to 99.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Repetition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66" y="5835767"/>
            <a:ext cx="974787" cy="9747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4" y="5835767"/>
            <a:ext cx="974787" cy="9747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62" y="5828857"/>
            <a:ext cx="974787" cy="9747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56" y="5835325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11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Write a program that will ask the user to input a number and then outputs the times table for that number.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Repetition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66" y="5835767"/>
            <a:ext cx="974787" cy="9747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4" y="5835767"/>
            <a:ext cx="974787" cy="9747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62" y="5828857"/>
            <a:ext cx="974787" cy="9747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56" y="5835325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Write a program that asks the user to guess the number and loops until they guess 7. Then say ‘Well Done’.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Repetition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66" y="5835767"/>
            <a:ext cx="974787" cy="9747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4" y="5835767"/>
            <a:ext cx="974787" cy="9747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62" y="5828857"/>
            <a:ext cx="974787" cy="9747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56" y="5835325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Write a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program that asks the user to input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two numbers, calculates the average and outputs it.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Sequencing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Write a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program that asks the user to input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width and height of a rectangle, calculates the area and outputs the result.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Sequencing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Write a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program that asks the user to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input two numbers, divides the first number by the second number and outputs the result.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Sequencing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Write a program that asks the user their name and then asks what their favourite food is, using their name in the question, and responds to their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answer by saying that you like that food as well.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Sequencing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Write a program that asks the user their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name and if it is the same as your name output “You’re cool” otherwise output “You suck”.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Selection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66" y="5835767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W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rite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 program that asks the user how long, on average, they spend on a computer per day and: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If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it is less than 2 hours says ‘That seems reasonable’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if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it is less than 4 hours per day says ‘Do you have time for anything else?’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otherwise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the programs says, ‘You need to get some fresh air once in a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while’.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Selection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030" y="5835767"/>
            <a:ext cx="974787" cy="97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2" y="5835767"/>
            <a:ext cx="974787" cy="9747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4" y="5835767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teacher needs a program that will convert marks to grades: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If the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is more than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or equal to 75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convert it to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A. If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the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is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more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than or equal to 60, convert it to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B. If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the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is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more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than or equal to 35, convert it to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If the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mark is less than 35, </a:t>
            </a:r>
            <a:r>
              <a:rPr lang="en-GB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convert it to a </a:t>
            </a:r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Selection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66" y="5835767"/>
            <a:ext cx="974787" cy="9747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4" y="5835767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5828858"/>
            <a:ext cx="974787" cy="97478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8269" y="1647646"/>
            <a:ext cx="5437911" cy="3894201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Challenge </a:t>
            </a: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r>
            <a:endParaRPr lang="en-GB" sz="28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Write a program that will count from 1 to 10 using a For Loop.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13907" y="1545997"/>
            <a:ext cx="3721798" cy="5779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You will need to use:</a:t>
            </a:r>
            <a:endParaRPr lang="en-GB" sz="28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3907" y="2123967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Variables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13907" y="2884722"/>
            <a:ext cx="3721798" cy="662365"/>
          </a:xfrm>
          <a:prstGeom prst="rect">
            <a:avLst/>
          </a:prstGeom>
          <a:noFill/>
          <a:ln w="28575">
            <a:solidFill>
              <a:srgbClr val="357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3570A3"/>
                </a:solidFill>
                <a:latin typeface="Century Gothic" panose="020B0502020202020204" pitchFamily="34" charset="0"/>
              </a:rPr>
              <a:t>Repetition</a:t>
            </a:r>
            <a:endParaRPr lang="en-GB" sz="3200" dirty="0">
              <a:solidFill>
                <a:srgbClr val="3570A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12" y="5835767"/>
            <a:ext cx="974787" cy="97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66" y="5835767"/>
            <a:ext cx="974787" cy="9747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14" y="5835767"/>
            <a:ext cx="974787" cy="9747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62" y="5828857"/>
            <a:ext cx="974787" cy="9747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56" y="5835325"/>
            <a:ext cx="974787" cy="9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e4ca233abf761387cb13583565886dba780558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2678</TotalTime>
  <Words>504</Words>
  <Application>Microsoft Office PowerPoint</Application>
  <PresentationFormat>A4 Paper (210x297 mm)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Alex Bennett</cp:lastModifiedBy>
  <cp:revision>104</cp:revision>
  <cp:lastPrinted>2014-02-21T13:16:09Z</cp:lastPrinted>
  <dcterms:created xsi:type="dcterms:W3CDTF">2013-12-31T18:27:18Z</dcterms:created>
  <dcterms:modified xsi:type="dcterms:W3CDTF">2016-02-26T22:45:18Z</dcterms:modified>
</cp:coreProperties>
</file>