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bd69ff265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bd69ff265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bd69ff265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bd69ff265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bd69ff265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bd69ff265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bd69ff265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bd69ff265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d69ff2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d69ff2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bd69ff26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bd69ff26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bd69ff2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bd69ff2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d69ff265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d69ff26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bd69ff265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bd69ff26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bd69ff26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bd69ff26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bd69ff265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bd69ff265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bd69ff265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bd69ff265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Volley and Retrofit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Android Studio!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By Tim 1.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Retrofit!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273350"/>
            <a:ext cx="70389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 definisikan class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800" y="1722575"/>
            <a:ext cx="2611726" cy="31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Retrofit!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273350"/>
            <a:ext cx="70389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4 membuat instance retrofit dan buat endpoints pada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22430" l="0" r="0" t="-22430"/>
          <a:stretch/>
        </p:blipFill>
        <p:spPr>
          <a:xfrm>
            <a:off x="2145254" y="1552325"/>
            <a:ext cx="4853500" cy="2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Run Aplikasi Retrofit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101" y="393750"/>
            <a:ext cx="1838243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 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Kami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Muhammad Ammar Faalih I (1207050067)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Muhammad Fadli Naufal R (1207050070)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Muhammad Rahmat Muhaimin (1207050078)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Muhammad Zahidy Syawal (1207050084)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Munazir Dzuana Setiawan (1207050085)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 of Groups: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56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Muhammad Ammar Faalih I (1207050067)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Muhammad Fadli Naufal R (1207050070)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Muhammad Rahmat Muhaimin (1207050078)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Muhammad Zahidy Syawal (1207050084)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Munazir Dzuana Setiawan (1207050085)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Volley!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1: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Buatlah New Project dengan Inisiasi pada Empety Activity di Android Studio!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950" y="1987325"/>
            <a:ext cx="4289998" cy="30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volley!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089200"/>
            <a:ext cx="70389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2 untuk gunakan  volley library kamu butuh menambahakan  dependency di  gradle build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1400175"/>
            <a:ext cx="71342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volley!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089200"/>
            <a:ext cx="70389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 So tambahakan internet permission di file  Android Manifest.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&lt;uses-permission </a:t>
            </a:r>
            <a:r>
              <a:rPr lang="id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id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id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="android.permission.INTERNET" </a:t>
            </a:r>
            <a:r>
              <a:rPr lang="id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volley!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089200"/>
            <a:ext cx="70389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4 buat HTTP Request untuk aplikasi kita menggunakan Kode JSON.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{"userId":1,"id":1,"title":"Kelompok 1","completed":false}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buka mocky.io dan tambahkan kode JSON lalu generate menjadi link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https://run.mocky.io/v3/92d93fae-a499-405f-ae5c-51c0f5b84ee8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343225" y="424550"/>
            <a:ext cx="7389300" cy="4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5: Tambahakn  yang sudah di generate dan tambakan code sbg  di MainActivity.java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150" y="909750"/>
            <a:ext cx="6114499" cy="35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Run aplikasi Volley!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150" y="1252363"/>
            <a:ext cx="1593700" cy="354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Retrofit!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273350"/>
            <a:ext cx="70389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1  tambahkan internet permission pada android manifest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&lt;uses-permission </a:t>
            </a:r>
            <a:r>
              <a:rPr lang="id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id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id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="android.permission.INTERNET" </a:t>
            </a:r>
            <a:r>
              <a:rPr lang="id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Step 2 Tambahkan dependenxcies pada gradle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950" y="2424025"/>
            <a:ext cx="4722750" cy="19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