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9" r:id="rId6"/>
    <p:sldId id="314" r:id="rId7"/>
    <p:sldId id="336" r:id="rId8"/>
    <p:sldId id="338" r:id="rId9"/>
    <p:sldId id="348" r:id="rId10"/>
    <p:sldId id="339" r:id="rId11"/>
    <p:sldId id="340" r:id="rId12"/>
    <p:sldId id="341" r:id="rId13"/>
    <p:sldId id="337" r:id="rId14"/>
    <p:sldId id="342" r:id="rId15"/>
    <p:sldId id="343" r:id="rId16"/>
    <p:sldId id="344" r:id="rId17"/>
    <p:sldId id="345" r:id="rId18"/>
    <p:sldId id="323" r:id="rId19"/>
    <p:sldId id="258" r:id="rId20"/>
    <p:sldId id="350" r:id="rId21"/>
    <p:sldId id="351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www.wowTemplates.in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314877" y="4893527"/>
            <a:ext cx="1156224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Optimizing Pizza Business: Order and </a:t>
            </a:r>
            <a:b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Insights 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243488" y="6107303"/>
            <a:ext cx="65163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Leveraging SQL for Insights</a:t>
            </a:r>
          </a:p>
          <a:p>
            <a:pPr algn="r"/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Top 5 Pizza Ordered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3674" y="1275392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1872" y="4756978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ED795-A09A-3493-ABD3-68A80EA9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23" y="1688949"/>
            <a:ext cx="5430008" cy="3000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C77EDE-7FAC-287B-85C6-C300EBF8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09" y="5314936"/>
            <a:ext cx="2800581" cy="12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78C6B-C683-4F63-A21E-E9BC99614CC3}"/>
              </a:ext>
            </a:extLst>
          </p:cNvPr>
          <p:cNvSpPr txBox="1"/>
          <p:nvPr/>
        </p:nvSpPr>
        <p:spPr>
          <a:xfrm>
            <a:off x="6096000" y="263900"/>
            <a:ext cx="56985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INTERMIDIATE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11DD2-85A3-42E0-B102-5C57F2DA9AB8}"/>
              </a:ext>
            </a:extLst>
          </p:cNvPr>
          <p:cNvSpPr txBox="1"/>
          <p:nvPr/>
        </p:nvSpPr>
        <p:spPr>
          <a:xfrm>
            <a:off x="6096000" y="911062"/>
            <a:ext cx="5698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ANALYSIS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56860-B8BC-489D-91CA-D909499FFC78}"/>
              </a:ext>
            </a:extLst>
          </p:cNvPr>
          <p:cNvSpPr txBox="1"/>
          <p:nvPr/>
        </p:nvSpPr>
        <p:spPr>
          <a:xfrm>
            <a:off x="6096000" y="1373557"/>
            <a:ext cx="5698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RESTAURANT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EC3E401E-CFDD-45D6-9E96-BE07C3FA602A}"/>
              </a:ext>
            </a:extLst>
          </p:cNvPr>
          <p:cNvGrpSpPr/>
          <p:nvPr/>
        </p:nvGrpSpPr>
        <p:grpSpPr>
          <a:xfrm>
            <a:off x="6549015" y="3840997"/>
            <a:ext cx="4869421" cy="1973559"/>
            <a:chOff x="4822352" y="1916832"/>
            <a:chExt cx="3422056" cy="1973559"/>
          </a:xfrm>
        </p:grpSpPr>
        <p:sp>
          <p:nvSpPr>
            <p:cNvPr id="8" name="Text Placeholder 10">
              <a:extLst>
                <a:ext uri="{FF2B5EF4-FFF2-40B4-BE49-F238E27FC236}">
                  <a16:creationId xmlns:a16="http://schemas.microsoft.com/office/drawing/2014/main" id="{18578E7E-2FD6-44F2-AEFD-755B4B322351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Index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3F842F-33F9-4ABF-A4B7-D5B1876AFB7E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613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Total quantity of each pizza category ordered.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Pizza Order per hour of a day.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Average number of pizzas ordered per day.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Top 3 most ordered pizzas based on revenue.</a:t>
              </a:r>
            </a:p>
          </p:txBody>
        </p:sp>
      </p:grpSp>
      <p:grpSp>
        <p:nvGrpSpPr>
          <p:cNvPr id="10" name="Graphic 97">
            <a:extLst>
              <a:ext uri="{FF2B5EF4-FFF2-40B4-BE49-F238E27FC236}">
                <a16:creationId xmlns:a16="http://schemas.microsoft.com/office/drawing/2014/main" id="{31A1EBE1-BBBA-41EE-BA98-770354781701}"/>
              </a:ext>
            </a:extLst>
          </p:cNvPr>
          <p:cNvGrpSpPr/>
          <p:nvPr/>
        </p:nvGrpSpPr>
        <p:grpSpPr>
          <a:xfrm rot="10800000">
            <a:off x="8538063" y="121860"/>
            <a:ext cx="3644412" cy="3920018"/>
            <a:chOff x="4866572" y="2110138"/>
            <a:chExt cx="1810639" cy="1947567"/>
          </a:xfrm>
          <a:solidFill>
            <a:schemeClr val="bg1">
              <a:alpha val="3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B2FDEE-0DC1-4283-BB92-87FB56B5FC9E}"/>
                </a:ext>
              </a:extLst>
            </p:cNvPr>
            <p:cNvSpPr/>
            <p:nvPr/>
          </p:nvSpPr>
          <p:spPr>
            <a:xfrm>
              <a:off x="4867187" y="3173251"/>
              <a:ext cx="845658" cy="600004"/>
            </a:xfrm>
            <a:custGeom>
              <a:avLst/>
              <a:gdLst>
                <a:gd name="connsiteX0" fmla="*/ 845658 w 845658"/>
                <a:gd name="connsiteY0" fmla="*/ 6326 h 600004"/>
                <a:gd name="connsiteX1" fmla="*/ 844253 w 845658"/>
                <a:gd name="connsiteY1" fmla="*/ 4217 h 600004"/>
                <a:gd name="connsiteX2" fmla="*/ 835818 w 845658"/>
                <a:gd name="connsiteY2" fmla="*/ 3514 h 600004"/>
                <a:gd name="connsiteX3" fmla="*/ 812623 w 845658"/>
                <a:gd name="connsiteY3" fmla="*/ 3514 h 600004"/>
                <a:gd name="connsiteX4" fmla="*/ 810514 w 845658"/>
                <a:gd name="connsiteY4" fmla="*/ 2811 h 600004"/>
                <a:gd name="connsiteX5" fmla="*/ 794348 w 845658"/>
                <a:gd name="connsiteY5" fmla="*/ 2811 h 600004"/>
                <a:gd name="connsiteX6" fmla="*/ 267887 w 845658"/>
                <a:gd name="connsiteY6" fmla="*/ 0 h 600004"/>
                <a:gd name="connsiteX7" fmla="*/ 255235 w 845658"/>
                <a:gd name="connsiteY7" fmla="*/ 7732 h 600004"/>
                <a:gd name="connsiteX8" fmla="*/ 185649 w 845658"/>
                <a:gd name="connsiteY8" fmla="*/ 44985 h 600004"/>
                <a:gd name="connsiteX9" fmla="*/ 159643 w 845658"/>
                <a:gd name="connsiteY9" fmla="*/ 44985 h 600004"/>
                <a:gd name="connsiteX10" fmla="*/ 100600 w 845658"/>
                <a:gd name="connsiteY10" fmla="*/ 19681 h 600004"/>
                <a:gd name="connsiteX11" fmla="*/ 87948 w 845658"/>
                <a:gd name="connsiteY11" fmla="*/ 7029 h 600004"/>
                <a:gd name="connsiteX12" fmla="*/ 79514 w 845658"/>
                <a:gd name="connsiteY12" fmla="*/ 4217 h 600004"/>
                <a:gd name="connsiteX13" fmla="*/ 10631 w 845658"/>
                <a:gd name="connsiteY13" fmla="*/ 4217 h 600004"/>
                <a:gd name="connsiteX14" fmla="*/ 10631 w 845658"/>
                <a:gd name="connsiteY14" fmla="*/ 4217 h 600004"/>
                <a:gd name="connsiteX15" fmla="*/ 10631 w 845658"/>
                <a:gd name="connsiteY15" fmla="*/ 4217 h 600004"/>
                <a:gd name="connsiteX16" fmla="*/ 88 w 845658"/>
                <a:gd name="connsiteY16" fmla="*/ 14058 h 600004"/>
                <a:gd name="connsiteX17" fmla="*/ 1494 w 845658"/>
                <a:gd name="connsiteY17" fmla="*/ 40767 h 600004"/>
                <a:gd name="connsiteX18" fmla="*/ 43667 w 845658"/>
                <a:gd name="connsiteY18" fmla="*/ 259364 h 600004"/>
                <a:gd name="connsiteX19" fmla="*/ 80920 w 845658"/>
                <a:gd name="connsiteY19" fmla="*/ 357066 h 600004"/>
                <a:gd name="connsiteX20" fmla="*/ 163157 w 845658"/>
                <a:gd name="connsiteY20" fmla="*/ 499048 h 600004"/>
                <a:gd name="connsiteX21" fmla="*/ 241880 w 845658"/>
                <a:gd name="connsiteY21" fmla="*/ 596046 h 600004"/>
                <a:gd name="connsiteX22" fmla="*/ 254532 w 845658"/>
                <a:gd name="connsiteY22" fmla="*/ 596046 h 600004"/>
                <a:gd name="connsiteX23" fmla="*/ 258750 w 845658"/>
                <a:gd name="connsiteY23" fmla="*/ 591829 h 600004"/>
                <a:gd name="connsiteX24" fmla="*/ 825275 w 845658"/>
                <a:gd name="connsiteY24" fmla="*/ 25304 h 600004"/>
                <a:gd name="connsiteX25" fmla="*/ 845658 w 845658"/>
                <a:gd name="connsiteY25" fmla="*/ 6326 h 600004"/>
                <a:gd name="connsiteX26" fmla="*/ 543418 w 845658"/>
                <a:gd name="connsiteY26" fmla="*/ 203134 h 600004"/>
                <a:gd name="connsiteX27" fmla="*/ 487890 w 845658"/>
                <a:gd name="connsiteY27" fmla="*/ 233358 h 600004"/>
                <a:gd name="connsiteX28" fmla="*/ 424630 w 845658"/>
                <a:gd name="connsiteY28" fmla="*/ 203134 h 600004"/>
                <a:gd name="connsiteX29" fmla="*/ 415493 w 845658"/>
                <a:gd name="connsiteY29" fmla="*/ 130034 h 600004"/>
                <a:gd name="connsiteX30" fmla="*/ 482267 w 845658"/>
                <a:gd name="connsiteY30" fmla="*/ 85752 h 600004"/>
                <a:gd name="connsiteX31" fmla="*/ 557476 w 845658"/>
                <a:gd name="connsiteY31" fmla="*/ 139874 h 600004"/>
                <a:gd name="connsiteX32" fmla="*/ 543418 w 845658"/>
                <a:gd name="connsiteY32" fmla="*/ 203134 h 6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45658" h="600004">
                  <a:moveTo>
                    <a:pt x="845658" y="6326"/>
                  </a:moveTo>
                  <a:cubicBezTo>
                    <a:pt x="845658" y="4920"/>
                    <a:pt x="845658" y="4217"/>
                    <a:pt x="844253" y="4217"/>
                  </a:cubicBezTo>
                  <a:cubicBezTo>
                    <a:pt x="842144" y="1406"/>
                    <a:pt x="838630" y="3514"/>
                    <a:pt x="835818" y="3514"/>
                  </a:cubicBezTo>
                  <a:cubicBezTo>
                    <a:pt x="828086" y="3514"/>
                    <a:pt x="820355" y="3514"/>
                    <a:pt x="812623" y="3514"/>
                  </a:cubicBezTo>
                  <a:cubicBezTo>
                    <a:pt x="811920" y="3514"/>
                    <a:pt x="811217" y="2811"/>
                    <a:pt x="810514" y="2811"/>
                  </a:cubicBezTo>
                  <a:cubicBezTo>
                    <a:pt x="804891" y="2811"/>
                    <a:pt x="799971" y="2811"/>
                    <a:pt x="794348" y="2811"/>
                  </a:cubicBezTo>
                  <a:cubicBezTo>
                    <a:pt x="618627" y="1406"/>
                    <a:pt x="443608" y="6326"/>
                    <a:pt x="267887" y="0"/>
                  </a:cubicBezTo>
                  <a:cubicBezTo>
                    <a:pt x="262264" y="0"/>
                    <a:pt x="258750" y="3514"/>
                    <a:pt x="255235" y="7732"/>
                  </a:cubicBezTo>
                  <a:cubicBezTo>
                    <a:pt x="236257" y="28115"/>
                    <a:pt x="214468" y="42173"/>
                    <a:pt x="185649" y="44985"/>
                  </a:cubicBezTo>
                  <a:cubicBezTo>
                    <a:pt x="177215" y="45688"/>
                    <a:pt x="168077" y="45688"/>
                    <a:pt x="159643" y="44985"/>
                  </a:cubicBezTo>
                  <a:cubicBezTo>
                    <a:pt x="137150" y="43579"/>
                    <a:pt x="117470" y="34441"/>
                    <a:pt x="100600" y="19681"/>
                  </a:cubicBezTo>
                  <a:cubicBezTo>
                    <a:pt x="96383" y="15463"/>
                    <a:pt x="92166" y="11246"/>
                    <a:pt x="87948" y="7029"/>
                  </a:cubicBezTo>
                  <a:cubicBezTo>
                    <a:pt x="85137" y="4920"/>
                    <a:pt x="83028" y="2109"/>
                    <a:pt x="79514" y="4217"/>
                  </a:cubicBezTo>
                  <a:cubicBezTo>
                    <a:pt x="56319" y="4217"/>
                    <a:pt x="33123" y="4217"/>
                    <a:pt x="10631" y="4217"/>
                  </a:cubicBezTo>
                  <a:lnTo>
                    <a:pt x="10631" y="4217"/>
                  </a:lnTo>
                  <a:cubicBezTo>
                    <a:pt x="10631" y="4217"/>
                    <a:pt x="10631" y="4217"/>
                    <a:pt x="10631" y="4217"/>
                  </a:cubicBezTo>
                  <a:cubicBezTo>
                    <a:pt x="2899" y="2811"/>
                    <a:pt x="-615" y="5623"/>
                    <a:pt x="88" y="14058"/>
                  </a:cubicBezTo>
                  <a:cubicBezTo>
                    <a:pt x="791" y="23195"/>
                    <a:pt x="1494" y="31630"/>
                    <a:pt x="1494" y="40767"/>
                  </a:cubicBezTo>
                  <a:cubicBezTo>
                    <a:pt x="6414" y="115273"/>
                    <a:pt x="20472" y="188373"/>
                    <a:pt x="43667" y="259364"/>
                  </a:cubicBezTo>
                  <a:cubicBezTo>
                    <a:pt x="54210" y="292400"/>
                    <a:pt x="67565" y="324733"/>
                    <a:pt x="80920" y="357066"/>
                  </a:cubicBezTo>
                  <a:cubicBezTo>
                    <a:pt x="104818" y="406267"/>
                    <a:pt x="131527" y="454064"/>
                    <a:pt x="163157" y="499048"/>
                  </a:cubicBezTo>
                  <a:cubicBezTo>
                    <a:pt x="187055" y="532787"/>
                    <a:pt x="213765" y="565119"/>
                    <a:pt x="241880" y="596046"/>
                  </a:cubicBezTo>
                  <a:cubicBezTo>
                    <a:pt x="246800" y="600967"/>
                    <a:pt x="250315" y="601669"/>
                    <a:pt x="254532" y="596046"/>
                  </a:cubicBezTo>
                  <a:cubicBezTo>
                    <a:pt x="255938" y="594641"/>
                    <a:pt x="257344" y="593235"/>
                    <a:pt x="258750" y="591829"/>
                  </a:cubicBezTo>
                  <a:cubicBezTo>
                    <a:pt x="447826" y="402753"/>
                    <a:pt x="636199" y="214380"/>
                    <a:pt x="825275" y="25304"/>
                  </a:cubicBezTo>
                  <a:cubicBezTo>
                    <a:pt x="832304" y="18978"/>
                    <a:pt x="838630" y="12652"/>
                    <a:pt x="845658" y="6326"/>
                  </a:cubicBezTo>
                  <a:close/>
                  <a:moveTo>
                    <a:pt x="543418" y="203134"/>
                  </a:moveTo>
                  <a:cubicBezTo>
                    <a:pt x="528657" y="220706"/>
                    <a:pt x="511085" y="232655"/>
                    <a:pt x="487890" y="233358"/>
                  </a:cubicBezTo>
                  <a:cubicBezTo>
                    <a:pt x="461180" y="234764"/>
                    <a:pt x="440797" y="223517"/>
                    <a:pt x="424630" y="203134"/>
                  </a:cubicBezTo>
                  <a:cubicBezTo>
                    <a:pt x="406355" y="180641"/>
                    <a:pt x="402841" y="156040"/>
                    <a:pt x="415493" y="130034"/>
                  </a:cubicBezTo>
                  <a:cubicBezTo>
                    <a:pt x="428848" y="102621"/>
                    <a:pt x="450637" y="87861"/>
                    <a:pt x="482267" y="85752"/>
                  </a:cubicBezTo>
                  <a:cubicBezTo>
                    <a:pt x="518114" y="83643"/>
                    <a:pt x="549041" y="109650"/>
                    <a:pt x="557476" y="139874"/>
                  </a:cubicBezTo>
                  <a:cubicBezTo>
                    <a:pt x="563099" y="163772"/>
                    <a:pt x="558179" y="184859"/>
                    <a:pt x="543418" y="20313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B80BA0F-FBE9-4587-BD77-7C28FF7D76A5}"/>
                </a:ext>
              </a:extLst>
            </p:cNvPr>
            <p:cNvSpPr/>
            <p:nvPr/>
          </p:nvSpPr>
          <p:spPr>
            <a:xfrm>
              <a:off x="5796029" y="3215424"/>
              <a:ext cx="597208" cy="842056"/>
            </a:xfrm>
            <a:custGeom>
              <a:avLst/>
              <a:gdLst>
                <a:gd name="connsiteX0" fmla="*/ 574716 w 597208"/>
                <a:gd name="connsiteY0" fmla="*/ 570742 h 842056"/>
                <a:gd name="connsiteX1" fmla="*/ 27872 w 597208"/>
                <a:gd name="connsiteY1" fmla="*/ 23898 h 842056"/>
                <a:gd name="connsiteX2" fmla="*/ 11002 w 597208"/>
                <a:gd name="connsiteY2" fmla="*/ 7732 h 842056"/>
                <a:gd name="connsiteX3" fmla="*/ 11002 w 597208"/>
                <a:gd name="connsiteY3" fmla="*/ 7732 h 842056"/>
                <a:gd name="connsiteX4" fmla="*/ 11002 w 597208"/>
                <a:gd name="connsiteY4" fmla="*/ 7732 h 842056"/>
                <a:gd name="connsiteX5" fmla="*/ 8894 w 597208"/>
                <a:gd name="connsiteY5" fmla="*/ 4920 h 842056"/>
                <a:gd name="connsiteX6" fmla="*/ 1162 w 597208"/>
                <a:gd name="connsiteY6" fmla="*/ 0 h 842056"/>
                <a:gd name="connsiteX7" fmla="*/ 459 w 597208"/>
                <a:gd name="connsiteY7" fmla="*/ 9840 h 842056"/>
                <a:gd name="connsiteX8" fmla="*/ 459 w 597208"/>
                <a:gd name="connsiteY8" fmla="*/ 156040 h 842056"/>
                <a:gd name="connsiteX9" fmla="*/ 459 w 597208"/>
                <a:gd name="connsiteY9" fmla="*/ 829404 h 842056"/>
                <a:gd name="connsiteX10" fmla="*/ 13111 w 597208"/>
                <a:gd name="connsiteY10" fmla="*/ 842056 h 842056"/>
                <a:gd name="connsiteX11" fmla="*/ 91131 w 597208"/>
                <a:gd name="connsiteY11" fmla="*/ 835730 h 842056"/>
                <a:gd name="connsiteX12" fmla="*/ 371582 w 597208"/>
                <a:gd name="connsiteY12" fmla="*/ 752087 h 842056"/>
                <a:gd name="connsiteX13" fmla="*/ 443979 w 597208"/>
                <a:gd name="connsiteY13" fmla="*/ 713428 h 842056"/>
                <a:gd name="connsiteX14" fmla="*/ 460849 w 597208"/>
                <a:gd name="connsiteY14" fmla="*/ 706399 h 842056"/>
                <a:gd name="connsiteX15" fmla="*/ 571202 w 597208"/>
                <a:gd name="connsiteY15" fmla="*/ 624865 h 842056"/>
                <a:gd name="connsiteX16" fmla="*/ 594397 w 597208"/>
                <a:gd name="connsiteY16" fmla="*/ 598858 h 842056"/>
                <a:gd name="connsiteX17" fmla="*/ 597208 w 597208"/>
                <a:gd name="connsiteY17" fmla="*/ 593938 h 842056"/>
                <a:gd name="connsiteX18" fmla="*/ 581042 w 597208"/>
                <a:gd name="connsiteY18" fmla="*/ 578474 h 842056"/>
                <a:gd name="connsiteX19" fmla="*/ 574716 w 597208"/>
                <a:gd name="connsiteY19" fmla="*/ 570742 h 842056"/>
                <a:gd name="connsiteX20" fmla="*/ 314649 w 597208"/>
                <a:gd name="connsiteY20" fmla="*/ 619944 h 842056"/>
                <a:gd name="connsiteX21" fmla="*/ 265447 w 597208"/>
                <a:gd name="connsiteY21" fmla="*/ 650169 h 842056"/>
                <a:gd name="connsiteX22" fmla="*/ 197970 w 597208"/>
                <a:gd name="connsiteY22" fmla="*/ 624865 h 842056"/>
                <a:gd name="connsiteX23" fmla="*/ 194455 w 597208"/>
                <a:gd name="connsiteY23" fmla="*/ 621350 h 842056"/>
                <a:gd name="connsiteX24" fmla="*/ 240143 w 597208"/>
                <a:gd name="connsiteY24" fmla="*/ 503968 h 842056"/>
                <a:gd name="connsiteX25" fmla="*/ 329409 w 597208"/>
                <a:gd name="connsiteY25" fmla="*/ 574960 h 842056"/>
                <a:gd name="connsiteX26" fmla="*/ 314649 w 597208"/>
                <a:gd name="connsiteY26" fmla="*/ 619944 h 84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208" h="842056">
                  <a:moveTo>
                    <a:pt x="574716" y="570742"/>
                  </a:moveTo>
                  <a:cubicBezTo>
                    <a:pt x="392669" y="388695"/>
                    <a:pt x="209919" y="205945"/>
                    <a:pt x="27872" y="23898"/>
                  </a:cubicBezTo>
                  <a:cubicBezTo>
                    <a:pt x="22248" y="18275"/>
                    <a:pt x="16625" y="1265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0299" y="7029"/>
                    <a:pt x="9597" y="5623"/>
                    <a:pt x="8894" y="4920"/>
                  </a:cubicBezTo>
                  <a:cubicBezTo>
                    <a:pt x="6082" y="3514"/>
                    <a:pt x="5379" y="0"/>
                    <a:pt x="1162" y="0"/>
                  </a:cubicBezTo>
                  <a:cubicBezTo>
                    <a:pt x="-947" y="3514"/>
                    <a:pt x="459" y="7029"/>
                    <a:pt x="459" y="9840"/>
                  </a:cubicBezTo>
                  <a:cubicBezTo>
                    <a:pt x="459" y="58339"/>
                    <a:pt x="459" y="106838"/>
                    <a:pt x="459" y="156040"/>
                  </a:cubicBezTo>
                  <a:cubicBezTo>
                    <a:pt x="459" y="380261"/>
                    <a:pt x="459" y="604481"/>
                    <a:pt x="459" y="829404"/>
                  </a:cubicBezTo>
                  <a:cubicBezTo>
                    <a:pt x="459" y="842056"/>
                    <a:pt x="459" y="842056"/>
                    <a:pt x="13111" y="842056"/>
                  </a:cubicBezTo>
                  <a:cubicBezTo>
                    <a:pt x="39118" y="841353"/>
                    <a:pt x="65124" y="838542"/>
                    <a:pt x="91131" y="835730"/>
                  </a:cubicBezTo>
                  <a:cubicBezTo>
                    <a:pt x="189535" y="823078"/>
                    <a:pt x="283019" y="795666"/>
                    <a:pt x="371582" y="752087"/>
                  </a:cubicBezTo>
                  <a:cubicBezTo>
                    <a:pt x="396183" y="740138"/>
                    <a:pt x="419378" y="726783"/>
                    <a:pt x="443979" y="713428"/>
                  </a:cubicBezTo>
                  <a:cubicBezTo>
                    <a:pt x="450305" y="713428"/>
                    <a:pt x="455928" y="709914"/>
                    <a:pt x="460849" y="706399"/>
                  </a:cubicBezTo>
                  <a:cubicBezTo>
                    <a:pt x="498804" y="681095"/>
                    <a:pt x="536760" y="655089"/>
                    <a:pt x="571202" y="624865"/>
                  </a:cubicBezTo>
                  <a:cubicBezTo>
                    <a:pt x="579636" y="617133"/>
                    <a:pt x="590180" y="610807"/>
                    <a:pt x="594397" y="598858"/>
                  </a:cubicBezTo>
                  <a:cubicBezTo>
                    <a:pt x="595100" y="597452"/>
                    <a:pt x="596505" y="595343"/>
                    <a:pt x="597208" y="593938"/>
                  </a:cubicBezTo>
                  <a:cubicBezTo>
                    <a:pt x="591585" y="589018"/>
                    <a:pt x="585962" y="583394"/>
                    <a:pt x="581042" y="578474"/>
                  </a:cubicBezTo>
                  <a:cubicBezTo>
                    <a:pt x="578933" y="575663"/>
                    <a:pt x="577528" y="573554"/>
                    <a:pt x="574716" y="570742"/>
                  </a:cubicBezTo>
                  <a:close/>
                  <a:moveTo>
                    <a:pt x="314649" y="619944"/>
                  </a:moveTo>
                  <a:cubicBezTo>
                    <a:pt x="301997" y="636111"/>
                    <a:pt x="286533" y="647357"/>
                    <a:pt x="265447" y="650169"/>
                  </a:cubicBezTo>
                  <a:cubicBezTo>
                    <a:pt x="238737" y="654386"/>
                    <a:pt x="216245" y="645248"/>
                    <a:pt x="197970" y="624865"/>
                  </a:cubicBezTo>
                  <a:cubicBezTo>
                    <a:pt x="196564" y="623459"/>
                    <a:pt x="195861" y="622756"/>
                    <a:pt x="194455" y="621350"/>
                  </a:cubicBezTo>
                  <a:cubicBezTo>
                    <a:pt x="157905" y="578474"/>
                    <a:pt x="185318" y="513809"/>
                    <a:pt x="240143" y="503968"/>
                  </a:cubicBezTo>
                  <a:cubicBezTo>
                    <a:pt x="280910" y="496237"/>
                    <a:pt x="325895" y="525055"/>
                    <a:pt x="329409" y="574960"/>
                  </a:cubicBezTo>
                  <a:cubicBezTo>
                    <a:pt x="331518" y="592532"/>
                    <a:pt x="324489" y="607292"/>
                    <a:pt x="314649" y="61994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AFD7-D1A6-4562-B808-906D7CCCB4DE}"/>
                </a:ext>
              </a:extLst>
            </p:cNvPr>
            <p:cNvSpPr/>
            <p:nvPr/>
          </p:nvSpPr>
          <p:spPr>
            <a:xfrm>
              <a:off x="4866572" y="2533450"/>
              <a:ext cx="848106" cy="597202"/>
            </a:xfrm>
            <a:custGeom>
              <a:avLst/>
              <a:gdLst>
                <a:gd name="connsiteX0" fmla="*/ 8435 w 848106"/>
                <a:gd name="connsiteY0" fmla="*/ 595519 h 597202"/>
                <a:gd name="connsiteX1" fmla="*/ 59745 w 848106"/>
                <a:gd name="connsiteY1" fmla="*/ 594816 h 597202"/>
                <a:gd name="connsiteX2" fmla="*/ 63260 w 848106"/>
                <a:gd name="connsiteY2" fmla="*/ 588490 h 597202"/>
                <a:gd name="connsiteX3" fmla="*/ 63963 w 848106"/>
                <a:gd name="connsiteY3" fmla="*/ 562484 h 597202"/>
                <a:gd name="connsiteX4" fmla="*/ 89266 w 848106"/>
                <a:gd name="connsiteY4" fmla="*/ 502738 h 597202"/>
                <a:gd name="connsiteX5" fmla="*/ 160258 w 848106"/>
                <a:gd name="connsiteY5" fmla="*/ 465486 h 597202"/>
                <a:gd name="connsiteX6" fmla="*/ 186264 w 848106"/>
                <a:gd name="connsiteY6" fmla="*/ 465486 h 597202"/>
                <a:gd name="connsiteX7" fmla="*/ 238981 w 848106"/>
                <a:gd name="connsiteY7" fmla="*/ 485869 h 597202"/>
                <a:gd name="connsiteX8" fmla="*/ 283263 w 848106"/>
                <a:gd name="connsiteY8" fmla="*/ 553346 h 597202"/>
                <a:gd name="connsiteX9" fmla="*/ 285371 w 848106"/>
                <a:gd name="connsiteY9" fmla="*/ 584976 h 597202"/>
                <a:gd name="connsiteX10" fmla="*/ 295212 w 848106"/>
                <a:gd name="connsiteY10" fmla="*/ 596925 h 597202"/>
                <a:gd name="connsiteX11" fmla="*/ 341602 w 848106"/>
                <a:gd name="connsiteY11" fmla="*/ 596925 h 597202"/>
                <a:gd name="connsiteX12" fmla="*/ 834324 w 848106"/>
                <a:gd name="connsiteY12" fmla="*/ 596925 h 597202"/>
                <a:gd name="connsiteX13" fmla="*/ 847679 w 848106"/>
                <a:gd name="connsiteY13" fmla="*/ 594816 h 597202"/>
                <a:gd name="connsiteX14" fmla="*/ 842056 w 848106"/>
                <a:gd name="connsiteY14" fmla="*/ 587787 h 597202"/>
                <a:gd name="connsiteX15" fmla="*/ 821672 w 848106"/>
                <a:gd name="connsiteY15" fmla="*/ 568810 h 597202"/>
                <a:gd name="connsiteX16" fmla="*/ 820267 w 848106"/>
                <a:gd name="connsiteY16" fmla="*/ 561078 h 597202"/>
                <a:gd name="connsiteX17" fmla="*/ 813941 w 848106"/>
                <a:gd name="connsiteY17" fmla="*/ 554049 h 597202"/>
                <a:gd name="connsiteX18" fmla="*/ 290291 w 848106"/>
                <a:gd name="connsiteY18" fmla="*/ 33211 h 597202"/>
                <a:gd name="connsiteX19" fmla="*/ 283263 w 848106"/>
                <a:gd name="connsiteY19" fmla="*/ 26885 h 597202"/>
                <a:gd name="connsiteX20" fmla="*/ 275531 w 848106"/>
                <a:gd name="connsiteY20" fmla="*/ 25480 h 597202"/>
                <a:gd name="connsiteX21" fmla="*/ 254444 w 848106"/>
                <a:gd name="connsiteY21" fmla="*/ 3690 h 597202"/>
                <a:gd name="connsiteX22" fmla="*/ 241792 w 848106"/>
                <a:gd name="connsiteY22" fmla="*/ 3690 h 597202"/>
                <a:gd name="connsiteX23" fmla="*/ 165881 w 848106"/>
                <a:gd name="connsiteY23" fmla="*/ 97174 h 597202"/>
                <a:gd name="connsiteX24" fmla="*/ 108244 w 848106"/>
                <a:gd name="connsiteY24" fmla="*/ 190658 h 597202"/>
                <a:gd name="connsiteX25" fmla="*/ 89266 w 848106"/>
                <a:gd name="connsiteY25" fmla="*/ 225802 h 597202"/>
                <a:gd name="connsiteX26" fmla="*/ 8435 w 848106"/>
                <a:gd name="connsiteY26" fmla="*/ 492898 h 597202"/>
                <a:gd name="connsiteX27" fmla="*/ 2109 w 848106"/>
                <a:gd name="connsiteY27" fmla="*/ 545614 h 597202"/>
                <a:gd name="connsiteX28" fmla="*/ 0 w 848106"/>
                <a:gd name="connsiteY28" fmla="*/ 587787 h 597202"/>
                <a:gd name="connsiteX29" fmla="*/ 8435 w 848106"/>
                <a:gd name="connsiteY29" fmla="*/ 595519 h 597202"/>
                <a:gd name="connsiteX30" fmla="*/ 337385 w 848106"/>
                <a:gd name="connsiteY30" fmla="*/ 322800 h 597202"/>
                <a:gd name="connsiteX31" fmla="*/ 403456 w 848106"/>
                <a:gd name="connsiteY31" fmla="*/ 278518 h 597202"/>
                <a:gd name="connsiteX32" fmla="*/ 481476 w 848106"/>
                <a:gd name="connsiteY32" fmla="*/ 342481 h 597202"/>
                <a:gd name="connsiteX33" fmla="*/ 466013 w 848106"/>
                <a:gd name="connsiteY33" fmla="*/ 395900 h 597202"/>
                <a:gd name="connsiteX34" fmla="*/ 422434 w 848106"/>
                <a:gd name="connsiteY34" fmla="*/ 424718 h 597202"/>
                <a:gd name="connsiteX35" fmla="*/ 346522 w 848106"/>
                <a:gd name="connsiteY35" fmla="*/ 395900 h 597202"/>
                <a:gd name="connsiteX36" fmla="*/ 337385 w 848106"/>
                <a:gd name="connsiteY36" fmla="*/ 322800 h 59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48106" h="597202">
                  <a:moveTo>
                    <a:pt x="8435" y="595519"/>
                  </a:moveTo>
                  <a:cubicBezTo>
                    <a:pt x="25304" y="595519"/>
                    <a:pt x="42876" y="594816"/>
                    <a:pt x="59745" y="594816"/>
                  </a:cubicBezTo>
                  <a:cubicBezTo>
                    <a:pt x="62557" y="593411"/>
                    <a:pt x="63260" y="591302"/>
                    <a:pt x="63260" y="588490"/>
                  </a:cubicBezTo>
                  <a:cubicBezTo>
                    <a:pt x="63963" y="580056"/>
                    <a:pt x="63260" y="570918"/>
                    <a:pt x="63963" y="562484"/>
                  </a:cubicBezTo>
                  <a:cubicBezTo>
                    <a:pt x="65368" y="539991"/>
                    <a:pt x="74506" y="520311"/>
                    <a:pt x="89266" y="502738"/>
                  </a:cubicBezTo>
                  <a:cubicBezTo>
                    <a:pt x="108244" y="480949"/>
                    <a:pt x="131439" y="469000"/>
                    <a:pt x="160258" y="465486"/>
                  </a:cubicBezTo>
                  <a:cubicBezTo>
                    <a:pt x="168692" y="464080"/>
                    <a:pt x="177830" y="464080"/>
                    <a:pt x="186264" y="465486"/>
                  </a:cubicBezTo>
                  <a:cubicBezTo>
                    <a:pt x="205242" y="468297"/>
                    <a:pt x="222815" y="474623"/>
                    <a:pt x="238981" y="485869"/>
                  </a:cubicBezTo>
                  <a:cubicBezTo>
                    <a:pt x="262176" y="502738"/>
                    <a:pt x="274828" y="525934"/>
                    <a:pt x="283263" y="553346"/>
                  </a:cubicBezTo>
                  <a:cubicBezTo>
                    <a:pt x="285371" y="563889"/>
                    <a:pt x="287480" y="574433"/>
                    <a:pt x="285371" y="584976"/>
                  </a:cubicBezTo>
                  <a:cubicBezTo>
                    <a:pt x="283966" y="594113"/>
                    <a:pt x="286074" y="596925"/>
                    <a:pt x="295212" y="596925"/>
                  </a:cubicBezTo>
                  <a:cubicBezTo>
                    <a:pt x="310675" y="596925"/>
                    <a:pt x="326139" y="596925"/>
                    <a:pt x="341602" y="596925"/>
                  </a:cubicBezTo>
                  <a:cubicBezTo>
                    <a:pt x="506077" y="596925"/>
                    <a:pt x="669849" y="596925"/>
                    <a:pt x="834324" y="596925"/>
                  </a:cubicBezTo>
                  <a:cubicBezTo>
                    <a:pt x="839245" y="596925"/>
                    <a:pt x="844165" y="598331"/>
                    <a:pt x="847679" y="594816"/>
                  </a:cubicBezTo>
                  <a:cubicBezTo>
                    <a:pt x="849085" y="589896"/>
                    <a:pt x="846976" y="587787"/>
                    <a:pt x="842056" y="587787"/>
                  </a:cubicBezTo>
                  <a:cubicBezTo>
                    <a:pt x="834324" y="582867"/>
                    <a:pt x="828701" y="575136"/>
                    <a:pt x="821672" y="568810"/>
                  </a:cubicBezTo>
                  <a:cubicBezTo>
                    <a:pt x="823078" y="565998"/>
                    <a:pt x="822375" y="563186"/>
                    <a:pt x="820267" y="561078"/>
                  </a:cubicBezTo>
                  <a:cubicBezTo>
                    <a:pt x="818158" y="558969"/>
                    <a:pt x="816049" y="556861"/>
                    <a:pt x="813941" y="554049"/>
                  </a:cubicBezTo>
                  <a:cubicBezTo>
                    <a:pt x="638219" y="381139"/>
                    <a:pt x="464607" y="206824"/>
                    <a:pt x="290291" y="33211"/>
                  </a:cubicBezTo>
                  <a:cubicBezTo>
                    <a:pt x="288183" y="31103"/>
                    <a:pt x="286074" y="28994"/>
                    <a:pt x="283263" y="26885"/>
                  </a:cubicBezTo>
                  <a:cubicBezTo>
                    <a:pt x="281154" y="24777"/>
                    <a:pt x="279045" y="23371"/>
                    <a:pt x="275531" y="25480"/>
                  </a:cubicBezTo>
                  <a:cubicBezTo>
                    <a:pt x="268502" y="18451"/>
                    <a:pt x="260770" y="11422"/>
                    <a:pt x="254444" y="3690"/>
                  </a:cubicBezTo>
                  <a:cubicBezTo>
                    <a:pt x="249524" y="-1230"/>
                    <a:pt x="246713" y="-1230"/>
                    <a:pt x="241792" y="3690"/>
                  </a:cubicBezTo>
                  <a:cubicBezTo>
                    <a:pt x="214380" y="33211"/>
                    <a:pt x="189076" y="64138"/>
                    <a:pt x="165881" y="97174"/>
                  </a:cubicBezTo>
                  <a:cubicBezTo>
                    <a:pt x="144794" y="127398"/>
                    <a:pt x="125114" y="157622"/>
                    <a:pt x="108244" y="190658"/>
                  </a:cubicBezTo>
                  <a:cubicBezTo>
                    <a:pt x="101215" y="201904"/>
                    <a:pt x="95592" y="213853"/>
                    <a:pt x="89266" y="225802"/>
                  </a:cubicBezTo>
                  <a:cubicBezTo>
                    <a:pt x="48499" y="310851"/>
                    <a:pt x="21087" y="399414"/>
                    <a:pt x="8435" y="492898"/>
                  </a:cubicBezTo>
                  <a:cubicBezTo>
                    <a:pt x="5623" y="510470"/>
                    <a:pt x="4217" y="528042"/>
                    <a:pt x="2109" y="545614"/>
                  </a:cubicBezTo>
                  <a:cubicBezTo>
                    <a:pt x="1406" y="559672"/>
                    <a:pt x="703" y="573730"/>
                    <a:pt x="0" y="587787"/>
                  </a:cubicBezTo>
                  <a:cubicBezTo>
                    <a:pt x="703" y="592708"/>
                    <a:pt x="2109" y="595519"/>
                    <a:pt x="8435" y="595519"/>
                  </a:cubicBezTo>
                  <a:close/>
                  <a:moveTo>
                    <a:pt x="337385" y="322800"/>
                  </a:moveTo>
                  <a:cubicBezTo>
                    <a:pt x="350037" y="295387"/>
                    <a:pt x="372529" y="280627"/>
                    <a:pt x="403456" y="278518"/>
                  </a:cubicBezTo>
                  <a:cubicBezTo>
                    <a:pt x="441412" y="276409"/>
                    <a:pt x="475853" y="305931"/>
                    <a:pt x="481476" y="342481"/>
                  </a:cubicBezTo>
                  <a:cubicBezTo>
                    <a:pt x="484288" y="362864"/>
                    <a:pt x="478665" y="380436"/>
                    <a:pt x="466013" y="395900"/>
                  </a:cubicBezTo>
                  <a:cubicBezTo>
                    <a:pt x="454767" y="409958"/>
                    <a:pt x="440709" y="420501"/>
                    <a:pt x="422434" y="424718"/>
                  </a:cubicBezTo>
                  <a:cubicBezTo>
                    <a:pt x="391507" y="431044"/>
                    <a:pt x="366203" y="420501"/>
                    <a:pt x="346522" y="395900"/>
                  </a:cubicBezTo>
                  <a:cubicBezTo>
                    <a:pt x="328950" y="374110"/>
                    <a:pt x="325436" y="348807"/>
                    <a:pt x="337385" y="322800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3A16771-CF33-4854-9E99-8ACE3B794631}"/>
                </a:ext>
              </a:extLst>
            </p:cNvPr>
            <p:cNvSpPr/>
            <p:nvPr/>
          </p:nvSpPr>
          <p:spPr>
            <a:xfrm>
              <a:off x="5832335" y="2529233"/>
              <a:ext cx="844417" cy="600014"/>
            </a:xfrm>
            <a:custGeom>
              <a:avLst/>
              <a:gdLst>
                <a:gd name="connsiteX0" fmla="*/ 12652 w 844417"/>
                <a:gd name="connsiteY0" fmla="*/ 599737 h 600014"/>
                <a:gd name="connsiteX1" fmla="*/ 483585 w 844417"/>
                <a:gd name="connsiteY1" fmla="*/ 599737 h 600014"/>
                <a:gd name="connsiteX2" fmla="*/ 833621 w 844417"/>
                <a:gd name="connsiteY2" fmla="*/ 599737 h 600014"/>
                <a:gd name="connsiteX3" fmla="*/ 844165 w 844417"/>
                <a:gd name="connsiteY3" fmla="*/ 587787 h 600014"/>
                <a:gd name="connsiteX4" fmla="*/ 841353 w 844417"/>
                <a:gd name="connsiteY4" fmla="*/ 540694 h 600014"/>
                <a:gd name="connsiteX5" fmla="*/ 837839 w 844417"/>
                <a:gd name="connsiteY5" fmla="*/ 511876 h 600014"/>
                <a:gd name="connsiteX6" fmla="*/ 778094 w 844417"/>
                <a:gd name="connsiteY6" fmla="*/ 282735 h 600014"/>
                <a:gd name="connsiteX7" fmla="*/ 737326 w 844417"/>
                <a:gd name="connsiteY7" fmla="*/ 196983 h 600014"/>
                <a:gd name="connsiteX8" fmla="*/ 719754 w 844417"/>
                <a:gd name="connsiteY8" fmla="*/ 165354 h 600014"/>
                <a:gd name="connsiteX9" fmla="*/ 637517 w 844417"/>
                <a:gd name="connsiteY9" fmla="*/ 47269 h 600014"/>
                <a:gd name="connsiteX10" fmla="*/ 634705 w 844417"/>
                <a:gd name="connsiteY10" fmla="*/ 37429 h 600014"/>
                <a:gd name="connsiteX11" fmla="*/ 604481 w 844417"/>
                <a:gd name="connsiteY11" fmla="*/ 3690 h 600014"/>
                <a:gd name="connsiteX12" fmla="*/ 590423 w 844417"/>
                <a:gd name="connsiteY12" fmla="*/ 3690 h 600014"/>
                <a:gd name="connsiteX13" fmla="*/ 565119 w 844417"/>
                <a:gd name="connsiteY13" fmla="*/ 28994 h 600014"/>
                <a:gd name="connsiteX14" fmla="*/ 560199 w 844417"/>
                <a:gd name="connsiteY14" fmla="*/ 38131 h 600014"/>
                <a:gd name="connsiteX15" fmla="*/ 535598 w 844417"/>
                <a:gd name="connsiteY15" fmla="*/ 63435 h 600014"/>
                <a:gd name="connsiteX16" fmla="*/ 445629 w 844417"/>
                <a:gd name="connsiteY16" fmla="*/ 154107 h 600014"/>
                <a:gd name="connsiteX17" fmla="*/ 438600 w 844417"/>
                <a:gd name="connsiteY17" fmla="*/ 160433 h 600014"/>
                <a:gd name="connsiteX18" fmla="*/ 436491 w 844417"/>
                <a:gd name="connsiteY18" fmla="*/ 178708 h 600014"/>
                <a:gd name="connsiteX19" fmla="*/ 452658 w 844417"/>
                <a:gd name="connsiteY19" fmla="*/ 271489 h 600014"/>
                <a:gd name="connsiteX20" fmla="*/ 437194 w 844417"/>
                <a:gd name="connsiteY20" fmla="*/ 308039 h 600014"/>
                <a:gd name="connsiteX21" fmla="*/ 437194 w 844417"/>
                <a:gd name="connsiteY21" fmla="*/ 308039 h 600014"/>
                <a:gd name="connsiteX22" fmla="*/ 431571 w 844417"/>
                <a:gd name="connsiteY22" fmla="*/ 314365 h 600014"/>
                <a:gd name="connsiteX23" fmla="*/ 275531 w 844417"/>
                <a:gd name="connsiteY23" fmla="*/ 336858 h 600014"/>
                <a:gd name="connsiteX24" fmla="*/ 260770 w 844417"/>
                <a:gd name="connsiteY24" fmla="*/ 338263 h 600014"/>
                <a:gd name="connsiteX25" fmla="*/ 144091 w 844417"/>
                <a:gd name="connsiteY25" fmla="*/ 454942 h 600014"/>
                <a:gd name="connsiteX26" fmla="*/ 26710 w 844417"/>
                <a:gd name="connsiteY26" fmla="*/ 572324 h 600014"/>
                <a:gd name="connsiteX27" fmla="*/ 0 w 844417"/>
                <a:gd name="connsiteY27" fmla="*/ 597628 h 600014"/>
                <a:gd name="connsiteX28" fmla="*/ 12652 w 844417"/>
                <a:gd name="connsiteY28" fmla="*/ 599737 h 600014"/>
                <a:gd name="connsiteX29" fmla="*/ 577771 w 844417"/>
                <a:gd name="connsiteY29" fmla="*/ 380436 h 600014"/>
                <a:gd name="connsiteX30" fmla="*/ 662820 w 844417"/>
                <a:gd name="connsiteY30" fmla="*/ 445102 h 600014"/>
                <a:gd name="connsiteX31" fmla="*/ 648060 w 844417"/>
                <a:gd name="connsiteY31" fmla="*/ 495710 h 600014"/>
                <a:gd name="connsiteX32" fmla="*/ 596749 w 844417"/>
                <a:gd name="connsiteY32" fmla="*/ 526637 h 600014"/>
                <a:gd name="connsiteX33" fmla="*/ 531381 w 844417"/>
                <a:gd name="connsiteY33" fmla="*/ 500630 h 600014"/>
                <a:gd name="connsiteX34" fmla="*/ 527164 w 844417"/>
                <a:gd name="connsiteY34" fmla="*/ 495710 h 600014"/>
                <a:gd name="connsiteX35" fmla="*/ 577771 w 844417"/>
                <a:gd name="connsiteY35" fmla="*/ 380436 h 60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4417" h="600014">
                  <a:moveTo>
                    <a:pt x="12652" y="599737"/>
                  </a:moveTo>
                  <a:cubicBezTo>
                    <a:pt x="169395" y="599737"/>
                    <a:pt x="326841" y="599737"/>
                    <a:pt x="483585" y="599737"/>
                  </a:cubicBezTo>
                  <a:cubicBezTo>
                    <a:pt x="600264" y="599737"/>
                    <a:pt x="716943" y="599737"/>
                    <a:pt x="833621" y="599737"/>
                  </a:cubicBezTo>
                  <a:cubicBezTo>
                    <a:pt x="844868" y="599737"/>
                    <a:pt x="844868" y="599034"/>
                    <a:pt x="844165" y="587787"/>
                  </a:cubicBezTo>
                  <a:cubicBezTo>
                    <a:pt x="843462" y="572324"/>
                    <a:pt x="841353" y="556860"/>
                    <a:pt x="841353" y="540694"/>
                  </a:cubicBezTo>
                  <a:cubicBezTo>
                    <a:pt x="839245" y="530854"/>
                    <a:pt x="839245" y="521013"/>
                    <a:pt x="837839" y="511876"/>
                  </a:cubicBezTo>
                  <a:cubicBezTo>
                    <a:pt x="827998" y="433153"/>
                    <a:pt x="808318" y="356538"/>
                    <a:pt x="778094" y="282735"/>
                  </a:cubicBezTo>
                  <a:cubicBezTo>
                    <a:pt x="766145" y="253214"/>
                    <a:pt x="752790" y="224396"/>
                    <a:pt x="737326" y="196983"/>
                  </a:cubicBezTo>
                  <a:cubicBezTo>
                    <a:pt x="731703" y="186440"/>
                    <a:pt x="726080" y="175897"/>
                    <a:pt x="719754" y="165354"/>
                  </a:cubicBezTo>
                  <a:cubicBezTo>
                    <a:pt x="695856" y="123883"/>
                    <a:pt x="667741" y="84522"/>
                    <a:pt x="637517" y="47269"/>
                  </a:cubicBezTo>
                  <a:cubicBezTo>
                    <a:pt x="636814" y="43755"/>
                    <a:pt x="636814" y="40240"/>
                    <a:pt x="634705" y="37429"/>
                  </a:cubicBezTo>
                  <a:cubicBezTo>
                    <a:pt x="624865" y="25480"/>
                    <a:pt x="615024" y="14936"/>
                    <a:pt x="604481" y="3690"/>
                  </a:cubicBezTo>
                  <a:cubicBezTo>
                    <a:pt x="600264" y="-1230"/>
                    <a:pt x="595344" y="-1230"/>
                    <a:pt x="590423" y="3690"/>
                  </a:cubicBezTo>
                  <a:cubicBezTo>
                    <a:pt x="581989" y="12125"/>
                    <a:pt x="573554" y="20559"/>
                    <a:pt x="565119" y="28994"/>
                  </a:cubicBezTo>
                  <a:cubicBezTo>
                    <a:pt x="562308" y="31806"/>
                    <a:pt x="561605" y="35320"/>
                    <a:pt x="560199" y="38131"/>
                  </a:cubicBezTo>
                  <a:cubicBezTo>
                    <a:pt x="551765" y="46566"/>
                    <a:pt x="544033" y="55001"/>
                    <a:pt x="535598" y="63435"/>
                  </a:cubicBezTo>
                  <a:cubicBezTo>
                    <a:pt x="505374" y="93659"/>
                    <a:pt x="475150" y="123883"/>
                    <a:pt x="445629" y="154107"/>
                  </a:cubicBezTo>
                  <a:cubicBezTo>
                    <a:pt x="443520" y="156216"/>
                    <a:pt x="441412" y="158325"/>
                    <a:pt x="438600" y="160433"/>
                  </a:cubicBezTo>
                  <a:cubicBezTo>
                    <a:pt x="430868" y="166057"/>
                    <a:pt x="430868" y="170977"/>
                    <a:pt x="436491" y="178708"/>
                  </a:cubicBezTo>
                  <a:cubicBezTo>
                    <a:pt x="456172" y="206824"/>
                    <a:pt x="460390" y="238454"/>
                    <a:pt x="452658" y="271489"/>
                  </a:cubicBezTo>
                  <a:cubicBezTo>
                    <a:pt x="449846" y="284844"/>
                    <a:pt x="442817" y="296090"/>
                    <a:pt x="437194" y="308039"/>
                  </a:cubicBezTo>
                  <a:cubicBezTo>
                    <a:pt x="437194" y="308039"/>
                    <a:pt x="437194" y="308039"/>
                    <a:pt x="437194" y="308039"/>
                  </a:cubicBezTo>
                  <a:cubicBezTo>
                    <a:pt x="435086" y="310148"/>
                    <a:pt x="433680" y="312257"/>
                    <a:pt x="431571" y="314365"/>
                  </a:cubicBezTo>
                  <a:cubicBezTo>
                    <a:pt x="392913" y="362161"/>
                    <a:pt x="325436" y="372002"/>
                    <a:pt x="275531" y="336858"/>
                  </a:cubicBezTo>
                  <a:cubicBezTo>
                    <a:pt x="269205" y="332640"/>
                    <a:pt x="265691" y="333343"/>
                    <a:pt x="260770" y="338263"/>
                  </a:cubicBezTo>
                  <a:cubicBezTo>
                    <a:pt x="222112" y="377625"/>
                    <a:pt x="182750" y="416284"/>
                    <a:pt x="144091" y="454942"/>
                  </a:cubicBezTo>
                  <a:cubicBezTo>
                    <a:pt x="104730" y="494304"/>
                    <a:pt x="66071" y="533665"/>
                    <a:pt x="26710" y="572324"/>
                  </a:cubicBezTo>
                  <a:cubicBezTo>
                    <a:pt x="17572" y="580759"/>
                    <a:pt x="9138" y="589193"/>
                    <a:pt x="0" y="597628"/>
                  </a:cubicBezTo>
                  <a:cubicBezTo>
                    <a:pt x="3514" y="601142"/>
                    <a:pt x="8435" y="599737"/>
                    <a:pt x="12652" y="599737"/>
                  </a:cubicBezTo>
                  <a:close/>
                  <a:moveTo>
                    <a:pt x="577771" y="380436"/>
                  </a:moveTo>
                  <a:cubicBezTo>
                    <a:pt x="619242" y="375516"/>
                    <a:pt x="656494" y="404334"/>
                    <a:pt x="662820" y="445102"/>
                  </a:cubicBezTo>
                  <a:cubicBezTo>
                    <a:pt x="665632" y="464783"/>
                    <a:pt x="658603" y="480949"/>
                    <a:pt x="648060" y="495710"/>
                  </a:cubicBezTo>
                  <a:cubicBezTo>
                    <a:pt x="634705" y="512579"/>
                    <a:pt x="618539" y="523825"/>
                    <a:pt x="596749" y="526637"/>
                  </a:cubicBezTo>
                  <a:cubicBezTo>
                    <a:pt x="570743" y="529448"/>
                    <a:pt x="548953" y="521013"/>
                    <a:pt x="531381" y="500630"/>
                  </a:cubicBezTo>
                  <a:cubicBezTo>
                    <a:pt x="529975" y="499224"/>
                    <a:pt x="528569" y="497115"/>
                    <a:pt x="527164" y="495710"/>
                  </a:cubicBezTo>
                  <a:cubicBezTo>
                    <a:pt x="488505" y="448616"/>
                    <a:pt x="526461" y="386762"/>
                    <a:pt x="577771" y="380436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56DD8C-4611-4A9F-9025-62A56B0C9221}"/>
                </a:ext>
              </a:extLst>
            </p:cNvPr>
            <p:cNvSpPr/>
            <p:nvPr/>
          </p:nvSpPr>
          <p:spPr>
            <a:xfrm>
              <a:off x="5857527" y="2110138"/>
              <a:ext cx="598267" cy="843813"/>
            </a:xfrm>
            <a:custGeom>
              <a:avLst/>
              <a:gdLst>
                <a:gd name="connsiteX0" fmla="*/ 112 w 598267"/>
                <a:gd name="connsiteY0" fmla="*/ 833270 h 843813"/>
                <a:gd name="connsiteX1" fmla="*/ 1518 w 598267"/>
                <a:gd name="connsiteY1" fmla="*/ 843813 h 843813"/>
                <a:gd name="connsiteX2" fmla="*/ 7844 w 598267"/>
                <a:gd name="connsiteY2" fmla="*/ 838893 h 843813"/>
                <a:gd name="connsiteX3" fmla="*/ 277752 w 598267"/>
                <a:gd name="connsiteY3" fmla="*/ 568985 h 843813"/>
                <a:gd name="connsiteX4" fmla="*/ 277752 w 598267"/>
                <a:gd name="connsiteY4" fmla="*/ 546493 h 843813"/>
                <a:gd name="connsiteX5" fmla="*/ 272129 w 598267"/>
                <a:gd name="connsiteY5" fmla="*/ 541573 h 843813"/>
                <a:gd name="connsiteX6" fmla="*/ 272129 w 598267"/>
                <a:gd name="connsiteY6" fmla="*/ 541573 h 843813"/>
                <a:gd name="connsiteX7" fmla="*/ 257368 w 598267"/>
                <a:gd name="connsiteY7" fmla="*/ 523298 h 843813"/>
                <a:gd name="connsiteX8" fmla="*/ 240499 w 598267"/>
                <a:gd name="connsiteY8" fmla="*/ 466364 h 843813"/>
                <a:gd name="connsiteX9" fmla="*/ 315708 w 598267"/>
                <a:gd name="connsiteY9" fmla="*/ 353200 h 843813"/>
                <a:gd name="connsiteX10" fmla="*/ 445039 w 598267"/>
                <a:gd name="connsiteY10" fmla="*/ 389750 h 843813"/>
                <a:gd name="connsiteX11" fmla="*/ 457691 w 598267"/>
                <a:gd name="connsiteY11" fmla="*/ 390453 h 843813"/>
                <a:gd name="connsiteX12" fmla="*/ 572261 w 598267"/>
                <a:gd name="connsiteY12" fmla="*/ 275179 h 843813"/>
                <a:gd name="connsiteX13" fmla="*/ 591239 w 598267"/>
                <a:gd name="connsiteY13" fmla="*/ 256904 h 843813"/>
                <a:gd name="connsiteX14" fmla="*/ 590536 w 598267"/>
                <a:gd name="connsiteY14" fmla="*/ 240035 h 843813"/>
                <a:gd name="connsiteX15" fmla="*/ 582101 w 598267"/>
                <a:gd name="connsiteY15" fmla="*/ 233006 h 843813"/>
                <a:gd name="connsiteX16" fmla="*/ 582101 w 598267"/>
                <a:gd name="connsiteY16" fmla="*/ 233006 h 843813"/>
                <a:gd name="connsiteX17" fmla="*/ 568746 w 598267"/>
                <a:gd name="connsiteY17" fmla="*/ 220354 h 843813"/>
                <a:gd name="connsiteX18" fmla="*/ 379670 w 598267"/>
                <a:gd name="connsiteY18" fmla="*/ 93835 h 843813"/>
                <a:gd name="connsiteX19" fmla="*/ 168805 w 598267"/>
                <a:gd name="connsiteY19" fmla="*/ 20032 h 843813"/>
                <a:gd name="connsiteX20" fmla="*/ 33148 w 598267"/>
                <a:gd name="connsiteY20" fmla="*/ 1757 h 843813"/>
                <a:gd name="connsiteX21" fmla="*/ 13467 w 598267"/>
                <a:gd name="connsiteY21" fmla="*/ 351 h 843813"/>
                <a:gd name="connsiteX22" fmla="*/ 815 w 598267"/>
                <a:gd name="connsiteY22" fmla="*/ 12300 h 843813"/>
                <a:gd name="connsiteX23" fmla="*/ 815 w 598267"/>
                <a:gd name="connsiteY23" fmla="*/ 41119 h 843813"/>
                <a:gd name="connsiteX24" fmla="*/ 112 w 598267"/>
                <a:gd name="connsiteY24" fmla="*/ 833270 h 843813"/>
                <a:gd name="connsiteX25" fmla="*/ 70401 w 598267"/>
                <a:gd name="connsiteY25" fmla="*/ 166935 h 843813"/>
                <a:gd name="connsiteX26" fmla="*/ 192000 w 598267"/>
                <a:gd name="connsiteY26" fmla="*/ 138820 h 843813"/>
                <a:gd name="connsiteX27" fmla="*/ 217304 w 598267"/>
                <a:gd name="connsiteY27" fmla="*/ 193645 h 843813"/>
                <a:gd name="connsiteX28" fmla="*/ 202543 w 598267"/>
                <a:gd name="connsiteY28" fmla="*/ 233709 h 843813"/>
                <a:gd name="connsiteX29" fmla="*/ 110465 w 598267"/>
                <a:gd name="connsiteY29" fmla="*/ 259716 h 843813"/>
                <a:gd name="connsiteX30" fmla="*/ 80241 w 598267"/>
                <a:gd name="connsiteY30" fmla="*/ 233709 h 843813"/>
                <a:gd name="connsiteX31" fmla="*/ 70401 w 598267"/>
                <a:gd name="connsiteY31" fmla="*/ 166935 h 84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8267" h="843813">
                  <a:moveTo>
                    <a:pt x="112" y="833270"/>
                  </a:moveTo>
                  <a:cubicBezTo>
                    <a:pt x="112" y="836784"/>
                    <a:pt x="-590" y="840299"/>
                    <a:pt x="1518" y="843813"/>
                  </a:cubicBezTo>
                  <a:cubicBezTo>
                    <a:pt x="5033" y="843110"/>
                    <a:pt x="5736" y="841002"/>
                    <a:pt x="7844" y="838893"/>
                  </a:cubicBezTo>
                  <a:cubicBezTo>
                    <a:pt x="97814" y="748924"/>
                    <a:pt x="187783" y="658955"/>
                    <a:pt x="277752" y="568985"/>
                  </a:cubicBezTo>
                  <a:cubicBezTo>
                    <a:pt x="289701" y="557036"/>
                    <a:pt x="289701" y="557036"/>
                    <a:pt x="277752" y="546493"/>
                  </a:cubicBezTo>
                  <a:cubicBezTo>
                    <a:pt x="275643" y="545087"/>
                    <a:pt x="274238" y="542979"/>
                    <a:pt x="272129" y="541573"/>
                  </a:cubicBezTo>
                  <a:cubicBezTo>
                    <a:pt x="272129" y="541573"/>
                    <a:pt x="272129" y="541573"/>
                    <a:pt x="272129" y="541573"/>
                  </a:cubicBezTo>
                  <a:cubicBezTo>
                    <a:pt x="267209" y="535247"/>
                    <a:pt x="262289" y="528921"/>
                    <a:pt x="257368" y="523298"/>
                  </a:cubicBezTo>
                  <a:cubicBezTo>
                    <a:pt x="248231" y="505726"/>
                    <a:pt x="241202" y="486748"/>
                    <a:pt x="240499" y="466364"/>
                  </a:cubicBezTo>
                  <a:cubicBezTo>
                    <a:pt x="239093" y="415756"/>
                    <a:pt x="268615" y="370772"/>
                    <a:pt x="315708" y="353200"/>
                  </a:cubicBezTo>
                  <a:cubicBezTo>
                    <a:pt x="362098" y="335628"/>
                    <a:pt x="413409" y="350388"/>
                    <a:pt x="445039" y="389750"/>
                  </a:cubicBezTo>
                  <a:cubicBezTo>
                    <a:pt x="449959" y="396076"/>
                    <a:pt x="452770" y="395373"/>
                    <a:pt x="457691" y="390453"/>
                  </a:cubicBezTo>
                  <a:cubicBezTo>
                    <a:pt x="495646" y="351794"/>
                    <a:pt x="534305" y="313838"/>
                    <a:pt x="572261" y="275179"/>
                  </a:cubicBezTo>
                  <a:cubicBezTo>
                    <a:pt x="582804" y="273071"/>
                    <a:pt x="588427" y="267448"/>
                    <a:pt x="591239" y="256904"/>
                  </a:cubicBezTo>
                  <a:cubicBezTo>
                    <a:pt x="600376" y="247767"/>
                    <a:pt x="601079" y="249173"/>
                    <a:pt x="590536" y="240035"/>
                  </a:cubicBezTo>
                  <a:cubicBezTo>
                    <a:pt x="587724" y="237927"/>
                    <a:pt x="584913" y="235115"/>
                    <a:pt x="582101" y="233006"/>
                  </a:cubicBezTo>
                  <a:lnTo>
                    <a:pt x="582101" y="233006"/>
                  </a:lnTo>
                  <a:cubicBezTo>
                    <a:pt x="578587" y="227383"/>
                    <a:pt x="573667" y="224572"/>
                    <a:pt x="568746" y="220354"/>
                  </a:cubicBezTo>
                  <a:cubicBezTo>
                    <a:pt x="511110" y="170450"/>
                    <a:pt x="447850" y="128276"/>
                    <a:pt x="379670" y="93835"/>
                  </a:cubicBezTo>
                  <a:cubicBezTo>
                    <a:pt x="312193" y="60097"/>
                    <a:pt x="241905" y="35496"/>
                    <a:pt x="168805" y="20032"/>
                  </a:cubicBezTo>
                  <a:cubicBezTo>
                    <a:pt x="123820" y="10192"/>
                    <a:pt x="78836" y="3163"/>
                    <a:pt x="33148" y="1757"/>
                  </a:cubicBezTo>
                  <a:cubicBezTo>
                    <a:pt x="26822" y="-1054"/>
                    <a:pt x="19793" y="351"/>
                    <a:pt x="13467" y="351"/>
                  </a:cubicBezTo>
                  <a:cubicBezTo>
                    <a:pt x="1518" y="351"/>
                    <a:pt x="1518" y="351"/>
                    <a:pt x="815" y="12300"/>
                  </a:cubicBezTo>
                  <a:cubicBezTo>
                    <a:pt x="815" y="22141"/>
                    <a:pt x="815" y="31278"/>
                    <a:pt x="815" y="41119"/>
                  </a:cubicBezTo>
                  <a:cubicBezTo>
                    <a:pt x="112" y="304701"/>
                    <a:pt x="112" y="568985"/>
                    <a:pt x="112" y="833270"/>
                  </a:cubicBezTo>
                  <a:close/>
                  <a:moveTo>
                    <a:pt x="70401" y="166935"/>
                  </a:moveTo>
                  <a:cubicBezTo>
                    <a:pt x="88676" y="118436"/>
                    <a:pt x="154747" y="102973"/>
                    <a:pt x="192000" y="138820"/>
                  </a:cubicBezTo>
                  <a:cubicBezTo>
                    <a:pt x="208166" y="154283"/>
                    <a:pt x="216601" y="171855"/>
                    <a:pt x="217304" y="193645"/>
                  </a:cubicBezTo>
                  <a:cubicBezTo>
                    <a:pt x="217304" y="209108"/>
                    <a:pt x="211681" y="221760"/>
                    <a:pt x="202543" y="233709"/>
                  </a:cubicBezTo>
                  <a:cubicBezTo>
                    <a:pt x="177240" y="269556"/>
                    <a:pt x="137175" y="272368"/>
                    <a:pt x="110465" y="259716"/>
                  </a:cubicBezTo>
                  <a:cubicBezTo>
                    <a:pt x="97814" y="254093"/>
                    <a:pt x="88676" y="244955"/>
                    <a:pt x="80241" y="233709"/>
                  </a:cubicBezTo>
                  <a:cubicBezTo>
                    <a:pt x="64075" y="213326"/>
                    <a:pt x="61264" y="190833"/>
                    <a:pt x="70401" y="166935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D5484A-C65B-44C8-B66A-73C6058D3A19}"/>
                </a:ext>
              </a:extLst>
            </p:cNvPr>
            <p:cNvSpPr/>
            <p:nvPr/>
          </p:nvSpPr>
          <p:spPr>
            <a:xfrm>
              <a:off x="5150889" y="2248396"/>
              <a:ext cx="598330" cy="850482"/>
            </a:xfrm>
            <a:custGeom>
              <a:avLst/>
              <a:gdLst>
                <a:gd name="connsiteX0" fmla="*/ 134602 w 598330"/>
                <a:gd name="connsiteY0" fmla="*/ 387148 h 850482"/>
                <a:gd name="connsiteX1" fmla="*/ 136711 w 598330"/>
                <a:gd name="connsiteY1" fmla="*/ 383634 h 850482"/>
                <a:gd name="connsiteX2" fmla="*/ 136711 w 598330"/>
                <a:gd name="connsiteY2" fmla="*/ 379416 h 850482"/>
                <a:gd name="connsiteX3" fmla="*/ 192239 w 598330"/>
                <a:gd name="connsiteY3" fmla="*/ 283121 h 850482"/>
                <a:gd name="connsiteX4" fmla="*/ 234412 w 598330"/>
                <a:gd name="connsiteY4" fmla="*/ 268360 h 850482"/>
                <a:gd name="connsiteX5" fmla="*/ 268151 w 598330"/>
                <a:gd name="connsiteY5" fmla="*/ 268360 h 850482"/>
                <a:gd name="connsiteX6" fmla="*/ 272368 w 598330"/>
                <a:gd name="connsiteY6" fmla="*/ 269766 h 850482"/>
                <a:gd name="connsiteX7" fmla="*/ 342656 w 598330"/>
                <a:gd name="connsiteY7" fmla="*/ 311939 h 850482"/>
                <a:gd name="connsiteX8" fmla="*/ 365149 w 598330"/>
                <a:gd name="connsiteY8" fmla="*/ 364656 h 850482"/>
                <a:gd name="connsiteX9" fmla="*/ 365149 w 598330"/>
                <a:gd name="connsiteY9" fmla="*/ 398394 h 850482"/>
                <a:gd name="connsiteX10" fmla="*/ 351794 w 598330"/>
                <a:gd name="connsiteY10" fmla="*/ 437053 h 850482"/>
                <a:gd name="connsiteX11" fmla="*/ 346171 w 598330"/>
                <a:gd name="connsiteY11" fmla="*/ 439161 h 850482"/>
                <a:gd name="connsiteX12" fmla="*/ 324381 w 598330"/>
                <a:gd name="connsiteY12" fmla="*/ 463762 h 850482"/>
                <a:gd name="connsiteX13" fmla="*/ 280100 w 598330"/>
                <a:gd name="connsiteY13" fmla="*/ 488363 h 850482"/>
                <a:gd name="connsiteX14" fmla="*/ 272368 w 598330"/>
                <a:gd name="connsiteY14" fmla="*/ 495392 h 850482"/>
                <a:gd name="connsiteX15" fmla="*/ 266042 w 598330"/>
                <a:gd name="connsiteY15" fmla="*/ 495392 h 850482"/>
                <a:gd name="connsiteX16" fmla="*/ 247064 w 598330"/>
                <a:gd name="connsiteY16" fmla="*/ 498907 h 850482"/>
                <a:gd name="connsiteX17" fmla="*/ 252687 w 598330"/>
                <a:gd name="connsiteY17" fmla="*/ 505233 h 850482"/>
                <a:gd name="connsiteX18" fmla="*/ 582340 w 598330"/>
                <a:gd name="connsiteY18" fmla="*/ 834886 h 850482"/>
                <a:gd name="connsiteX19" fmla="*/ 591478 w 598330"/>
                <a:gd name="connsiteY19" fmla="*/ 844726 h 850482"/>
                <a:gd name="connsiteX20" fmla="*/ 597804 w 598330"/>
                <a:gd name="connsiteY20" fmla="*/ 850349 h 850482"/>
                <a:gd name="connsiteX21" fmla="*/ 597804 w 598330"/>
                <a:gd name="connsiteY21" fmla="*/ 848240 h 850482"/>
                <a:gd name="connsiteX22" fmla="*/ 597804 w 598330"/>
                <a:gd name="connsiteY22" fmla="*/ 21648 h 850482"/>
                <a:gd name="connsiteX23" fmla="*/ 574608 w 598330"/>
                <a:gd name="connsiteY23" fmla="*/ 1967 h 850482"/>
                <a:gd name="connsiteX24" fmla="*/ 573203 w 598330"/>
                <a:gd name="connsiteY24" fmla="*/ 1967 h 850482"/>
                <a:gd name="connsiteX25" fmla="*/ 571797 w 598330"/>
                <a:gd name="connsiteY25" fmla="*/ 2670 h 850482"/>
                <a:gd name="connsiteX26" fmla="*/ 524704 w 598330"/>
                <a:gd name="connsiteY26" fmla="*/ 6184 h 850482"/>
                <a:gd name="connsiteX27" fmla="*/ 299780 w 598330"/>
                <a:gd name="connsiteY27" fmla="*/ 59604 h 850482"/>
                <a:gd name="connsiteX28" fmla="*/ 76966 w 598330"/>
                <a:gd name="connsiteY28" fmla="*/ 182609 h 850482"/>
                <a:gd name="connsiteX29" fmla="*/ 15112 w 598330"/>
                <a:gd name="connsiteY29" fmla="*/ 234622 h 850482"/>
                <a:gd name="connsiteX30" fmla="*/ 15112 w 598330"/>
                <a:gd name="connsiteY30" fmla="*/ 234622 h 850482"/>
                <a:gd name="connsiteX31" fmla="*/ 4569 w 598330"/>
                <a:gd name="connsiteY31" fmla="*/ 243760 h 850482"/>
                <a:gd name="connsiteX32" fmla="*/ 3866 w 598330"/>
                <a:gd name="connsiteY32" fmla="*/ 256411 h 850482"/>
                <a:gd name="connsiteX33" fmla="*/ 134602 w 598330"/>
                <a:gd name="connsiteY33" fmla="*/ 387148 h 8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8330" h="850482">
                  <a:moveTo>
                    <a:pt x="134602" y="387148"/>
                  </a:moveTo>
                  <a:cubicBezTo>
                    <a:pt x="136008" y="384336"/>
                    <a:pt x="136008" y="383634"/>
                    <a:pt x="136711" y="383634"/>
                  </a:cubicBezTo>
                  <a:cubicBezTo>
                    <a:pt x="136711" y="382228"/>
                    <a:pt x="136711" y="380822"/>
                    <a:pt x="136711" y="379416"/>
                  </a:cubicBezTo>
                  <a:cubicBezTo>
                    <a:pt x="138117" y="337946"/>
                    <a:pt x="156392" y="305613"/>
                    <a:pt x="192239" y="283121"/>
                  </a:cubicBezTo>
                  <a:cubicBezTo>
                    <a:pt x="205594" y="274686"/>
                    <a:pt x="219652" y="271172"/>
                    <a:pt x="234412" y="268360"/>
                  </a:cubicBezTo>
                  <a:cubicBezTo>
                    <a:pt x="245658" y="266955"/>
                    <a:pt x="256904" y="266955"/>
                    <a:pt x="268151" y="268360"/>
                  </a:cubicBezTo>
                  <a:cubicBezTo>
                    <a:pt x="269556" y="269063"/>
                    <a:pt x="270962" y="269766"/>
                    <a:pt x="272368" y="269766"/>
                  </a:cubicBezTo>
                  <a:cubicBezTo>
                    <a:pt x="301186" y="274686"/>
                    <a:pt x="324381" y="289447"/>
                    <a:pt x="342656" y="311939"/>
                  </a:cubicBezTo>
                  <a:cubicBezTo>
                    <a:pt x="354605" y="327403"/>
                    <a:pt x="360931" y="345678"/>
                    <a:pt x="365149" y="364656"/>
                  </a:cubicBezTo>
                  <a:cubicBezTo>
                    <a:pt x="366554" y="375902"/>
                    <a:pt x="366554" y="387148"/>
                    <a:pt x="365149" y="398394"/>
                  </a:cubicBezTo>
                  <a:cubicBezTo>
                    <a:pt x="362337" y="411749"/>
                    <a:pt x="357417" y="425104"/>
                    <a:pt x="351794" y="437053"/>
                  </a:cubicBezTo>
                  <a:cubicBezTo>
                    <a:pt x="350388" y="437756"/>
                    <a:pt x="348279" y="439161"/>
                    <a:pt x="346171" y="439161"/>
                  </a:cubicBezTo>
                  <a:cubicBezTo>
                    <a:pt x="338439" y="446893"/>
                    <a:pt x="332816" y="456734"/>
                    <a:pt x="324381" y="463762"/>
                  </a:cubicBezTo>
                  <a:cubicBezTo>
                    <a:pt x="311027" y="475009"/>
                    <a:pt x="296266" y="482740"/>
                    <a:pt x="280100" y="488363"/>
                  </a:cubicBezTo>
                  <a:cubicBezTo>
                    <a:pt x="276585" y="489769"/>
                    <a:pt x="272368" y="490472"/>
                    <a:pt x="272368" y="495392"/>
                  </a:cubicBezTo>
                  <a:cubicBezTo>
                    <a:pt x="270259" y="495392"/>
                    <a:pt x="268151" y="495392"/>
                    <a:pt x="266042" y="495392"/>
                  </a:cubicBezTo>
                  <a:cubicBezTo>
                    <a:pt x="260419" y="498204"/>
                    <a:pt x="252687" y="494689"/>
                    <a:pt x="247064" y="498907"/>
                  </a:cubicBezTo>
                  <a:cubicBezTo>
                    <a:pt x="249173" y="501015"/>
                    <a:pt x="250578" y="503124"/>
                    <a:pt x="252687" y="505233"/>
                  </a:cubicBezTo>
                  <a:cubicBezTo>
                    <a:pt x="362337" y="614883"/>
                    <a:pt x="472690" y="725236"/>
                    <a:pt x="582340" y="834886"/>
                  </a:cubicBezTo>
                  <a:cubicBezTo>
                    <a:pt x="585855" y="838400"/>
                    <a:pt x="588666" y="841212"/>
                    <a:pt x="591478" y="844726"/>
                  </a:cubicBezTo>
                  <a:cubicBezTo>
                    <a:pt x="591478" y="848943"/>
                    <a:pt x="592883" y="851052"/>
                    <a:pt x="597804" y="850349"/>
                  </a:cubicBezTo>
                  <a:cubicBezTo>
                    <a:pt x="598507" y="849646"/>
                    <a:pt x="598507" y="848943"/>
                    <a:pt x="597804" y="848240"/>
                  </a:cubicBezTo>
                  <a:cubicBezTo>
                    <a:pt x="597804" y="572710"/>
                    <a:pt x="597804" y="297179"/>
                    <a:pt x="597804" y="21648"/>
                  </a:cubicBezTo>
                  <a:cubicBezTo>
                    <a:pt x="597804" y="561"/>
                    <a:pt x="594289" y="-2953"/>
                    <a:pt x="574608" y="1967"/>
                  </a:cubicBezTo>
                  <a:cubicBezTo>
                    <a:pt x="573906" y="1967"/>
                    <a:pt x="573906" y="1967"/>
                    <a:pt x="573203" y="1967"/>
                  </a:cubicBezTo>
                  <a:cubicBezTo>
                    <a:pt x="572500" y="1967"/>
                    <a:pt x="572500" y="2670"/>
                    <a:pt x="571797" y="2670"/>
                  </a:cubicBezTo>
                  <a:cubicBezTo>
                    <a:pt x="556333" y="1967"/>
                    <a:pt x="540167" y="4076"/>
                    <a:pt x="524704" y="6184"/>
                  </a:cubicBezTo>
                  <a:cubicBezTo>
                    <a:pt x="447386" y="14619"/>
                    <a:pt x="372880" y="32191"/>
                    <a:pt x="299780" y="59604"/>
                  </a:cubicBezTo>
                  <a:cubicBezTo>
                    <a:pt x="219652" y="89828"/>
                    <a:pt x="145146" y="130595"/>
                    <a:pt x="76966" y="182609"/>
                  </a:cubicBezTo>
                  <a:cubicBezTo>
                    <a:pt x="55176" y="198775"/>
                    <a:pt x="34090" y="215644"/>
                    <a:pt x="15112" y="234622"/>
                  </a:cubicBezTo>
                  <a:cubicBezTo>
                    <a:pt x="15112" y="234622"/>
                    <a:pt x="15112" y="234622"/>
                    <a:pt x="15112" y="234622"/>
                  </a:cubicBezTo>
                  <a:cubicBezTo>
                    <a:pt x="11598" y="237434"/>
                    <a:pt x="8083" y="240948"/>
                    <a:pt x="4569" y="243760"/>
                  </a:cubicBezTo>
                  <a:cubicBezTo>
                    <a:pt x="-1757" y="247977"/>
                    <a:pt x="-1054" y="251491"/>
                    <a:pt x="3866" y="256411"/>
                  </a:cubicBezTo>
                  <a:cubicBezTo>
                    <a:pt x="46742" y="298585"/>
                    <a:pt x="90321" y="342163"/>
                    <a:pt x="134602" y="38714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03D305-C79E-4B5F-9024-FE12FB4074D5}"/>
                </a:ext>
              </a:extLst>
            </p:cNvPr>
            <p:cNvSpPr/>
            <p:nvPr/>
          </p:nvSpPr>
          <p:spPr>
            <a:xfrm>
              <a:off x="5830930" y="3177929"/>
              <a:ext cx="846281" cy="595410"/>
            </a:xfrm>
            <a:custGeom>
              <a:avLst/>
              <a:gdLst>
                <a:gd name="connsiteX0" fmla="*/ 835027 w 846281"/>
                <a:gd name="connsiteY0" fmla="*/ 243 h 595410"/>
                <a:gd name="connsiteX1" fmla="*/ 835027 w 846281"/>
                <a:gd name="connsiteY1" fmla="*/ 243 h 595410"/>
                <a:gd name="connsiteX2" fmla="*/ 823078 w 846281"/>
                <a:gd name="connsiteY2" fmla="*/ 243 h 595410"/>
                <a:gd name="connsiteX3" fmla="*/ 43579 w 846281"/>
                <a:gd name="connsiteY3" fmla="*/ 243 h 595410"/>
                <a:gd name="connsiteX4" fmla="*/ 31630 w 846281"/>
                <a:gd name="connsiteY4" fmla="*/ 243 h 595410"/>
                <a:gd name="connsiteX5" fmla="*/ 31630 w 846281"/>
                <a:gd name="connsiteY5" fmla="*/ 243 h 595410"/>
                <a:gd name="connsiteX6" fmla="*/ 0 w 846281"/>
                <a:gd name="connsiteY6" fmla="*/ 243 h 595410"/>
                <a:gd name="connsiteX7" fmla="*/ 4920 w 846281"/>
                <a:gd name="connsiteY7" fmla="*/ 6569 h 595410"/>
                <a:gd name="connsiteX8" fmla="*/ 14761 w 846281"/>
                <a:gd name="connsiteY8" fmla="*/ 15706 h 595410"/>
                <a:gd name="connsiteX9" fmla="*/ 273422 w 846281"/>
                <a:gd name="connsiteY9" fmla="*/ 273665 h 595410"/>
                <a:gd name="connsiteX10" fmla="*/ 589720 w 846281"/>
                <a:gd name="connsiteY10" fmla="*/ 590666 h 595410"/>
                <a:gd name="connsiteX11" fmla="*/ 605184 w 846281"/>
                <a:gd name="connsiteY11" fmla="*/ 590666 h 595410"/>
                <a:gd name="connsiteX12" fmla="*/ 653683 w 846281"/>
                <a:gd name="connsiteY12" fmla="*/ 533732 h 595410"/>
                <a:gd name="connsiteX13" fmla="*/ 738732 w 846281"/>
                <a:gd name="connsiteY13" fmla="*/ 405104 h 595410"/>
                <a:gd name="connsiteX14" fmla="*/ 764739 w 846281"/>
                <a:gd name="connsiteY14" fmla="*/ 352388 h 595410"/>
                <a:gd name="connsiteX15" fmla="*/ 833621 w 846281"/>
                <a:gd name="connsiteY15" fmla="*/ 130276 h 595410"/>
                <a:gd name="connsiteX16" fmla="*/ 846273 w 846281"/>
                <a:gd name="connsiteY16" fmla="*/ 12192 h 595410"/>
                <a:gd name="connsiteX17" fmla="*/ 835027 w 846281"/>
                <a:gd name="connsiteY17" fmla="*/ 243 h 595410"/>
                <a:gd name="connsiteX18" fmla="*/ 542627 w 846281"/>
                <a:gd name="connsiteY18" fmla="*/ 263824 h 595410"/>
                <a:gd name="connsiteX19" fmla="*/ 528569 w 846281"/>
                <a:gd name="connsiteY19" fmla="*/ 286317 h 595410"/>
                <a:gd name="connsiteX20" fmla="*/ 480070 w 846281"/>
                <a:gd name="connsiteY20" fmla="*/ 326381 h 595410"/>
                <a:gd name="connsiteX21" fmla="*/ 344414 w 846281"/>
                <a:gd name="connsiteY21" fmla="*/ 295454 h 595410"/>
                <a:gd name="connsiteX22" fmla="*/ 336682 w 846281"/>
                <a:gd name="connsiteY22" fmla="*/ 286317 h 595410"/>
                <a:gd name="connsiteX23" fmla="*/ 347928 w 846281"/>
                <a:gd name="connsiteY23" fmla="*/ 138008 h 595410"/>
                <a:gd name="connsiteX24" fmla="*/ 529272 w 846281"/>
                <a:gd name="connsiteY24" fmla="*/ 152066 h 595410"/>
                <a:gd name="connsiteX25" fmla="*/ 542627 w 846281"/>
                <a:gd name="connsiteY25" fmla="*/ 263824 h 59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281" h="595410">
                  <a:moveTo>
                    <a:pt x="835027" y="243"/>
                  </a:moveTo>
                  <a:cubicBezTo>
                    <a:pt x="835027" y="243"/>
                    <a:pt x="835027" y="243"/>
                    <a:pt x="835027" y="243"/>
                  </a:cubicBezTo>
                  <a:cubicBezTo>
                    <a:pt x="830810" y="243"/>
                    <a:pt x="827296" y="243"/>
                    <a:pt x="823078" y="243"/>
                  </a:cubicBezTo>
                  <a:cubicBezTo>
                    <a:pt x="563011" y="243"/>
                    <a:pt x="303646" y="243"/>
                    <a:pt x="43579" y="243"/>
                  </a:cubicBezTo>
                  <a:cubicBezTo>
                    <a:pt x="39361" y="243"/>
                    <a:pt x="35847" y="243"/>
                    <a:pt x="31630" y="243"/>
                  </a:cubicBezTo>
                  <a:lnTo>
                    <a:pt x="31630" y="243"/>
                  </a:lnTo>
                  <a:cubicBezTo>
                    <a:pt x="21087" y="243"/>
                    <a:pt x="10543" y="243"/>
                    <a:pt x="0" y="243"/>
                  </a:cubicBezTo>
                  <a:cubicBezTo>
                    <a:pt x="1406" y="2351"/>
                    <a:pt x="3514" y="4460"/>
                    <a:pt x="4920" y="6569"/>
                  </a:cubicBezTo>
                  <a:cubicBezTo>
                    <a:pt x="8435" y="9380"/>
                    <a:pt x="11949" y="12192"/>
                    <a:pt x="14761" y="15706"/>
                  </a:cubicBezTo>
                  <a:cubicBezTo>
                    <a:pt x="101215" y="101458"/>
                    <a:pt x="186967" y="187913"/>
                    <a:pt x="273422" y="273665"/>
                  </a:cubicBezTo>
                  <a:cubicBezTo>
                    <a:pt x="378855" y="379097"/>
                    <a:pt x="484288" y="484530"/>
                    <a:pt x="589720" y="590666"/>
                  </a:cubicBezTo>
                  <a:cubicBezTo>
                    <a:pt x="596046" y="596992"/>
                    <a:pt x="598858" y="596992"/>
                    <a:pt x="605184" y="590666"/>
                  </a:cubicBezTo>
                  <a:cubicBezTo>
                    <a:pt x="622053" y="571688"/>
                    <a:pt x="638219" y="553413"/>
                    <a:pt x="653683" y="533732"/>
                  </a:cubicBezTo>
                  <a:cubicBezTo>
                    <a:pt x="685313" y="492965"/>
                    <a:pt x="713428" y="450089"/>
                    <a:pt x="738732" y="405104"/>
                  </a:cubicBezTo>
                  <a:cubicBezTo>
                    <a:pt x="747167" y="387532"/>
                    <a:pt x="756304" y="369960"/>
                    <a:pt x="764739" y="352388"/>
                  </a:cubicBezTo>
                  <a:cubicBezTo>
                    <a:pt x="797071" y="281397"/>
                    <a:pt x="820267" y="207594"/>
                    <a:pt x="833621" y="130276"/>
                  </a:cubicBezTo>
                  <a:cubicBezTo>
                    <a:pt x="840650" y="90915"/>
                    <a:pt x="844868" y="52256"/>
                    <a:pt x="846273" y="12192"/>
                  </a:cubicBezTo>
                  <a:cubicBezTo>
                    <a:pt x="846273" y="-460"/>
                    <a:pt x="846976" y="-460"/>
                    <a:pt x="835027" y="243"/>
                  </a:cubicBezTo>
                  <a:close/>
                  <a:moveTo>
                    <a:pt x="542627" y="263824"/>
                  </a:moveTo>
                  <a:cubicBezTo>
                    <a:pt x="539113" y="271556"/>
                    <a:pt x="534193" y="279288"/>
                    <a:pt x="528569" y="286317"/>
                  </a:cubicBezTo>
                  <a:cubicBezTo>
                    <a:pt x="515215" y="303186"/>
                    <a:pt x="499751" y="317947"/>
                    <a:pt x="480070" y="326381"/>
                  </a:cubicBezTo>
                  <a:cubicBezTo>
                    <a:pt x="431571" y="347468"/>
                    <a:pt x="379558" y="335519"/>
                    <a:pt x="344414" y="295454"/>
                  </a:cubicBezTo>
                  <a:cubicBezTo>
                    <a:pt x="341602" y="292643"/>
                    <a:pt x="339493" y="289831"/>
                    <a:pt x="336682" y="286317"/>
                  </a:cubicBezTo>
                  <a:cubicBezTo>
                    <a:pt x="299429" y="239223"/>
                    <a:pt x="312081" y="174558"/>
                    <a:pt x="347928" y="138008"/>
                  </a:cubicBezTo>
                  <a:cubicBezTo>
                    <a:pt x="396427" y="88103"/>
                    <a:pt x="485693" y="89509"/>
                    <a:pt x="529272" y="152066"/>
                  </a:cubicBezTo>
                  <a:cubicBezTo>
                    <a:pt x="553873" y="187210"/>
                    <a:pt x="559496" y="224463"/>
                    <a:pt x="542627" y="26382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EFAB40-4C86-45D2-A969-728C0BC3D486}"/>
                </a:ext>
              </a:extLst>
            </p:cNvPr>
            <p:cNvSpPr/>
            <p:nvPr/>
          </p:nvSpPr>
          <p:spPr>
            <a:xfrm>
              <a:off x="5149789" y="3214721"/>
              <a:ext cx="598471" cy="842984"/>
            </a:xfrm>
            <a:custGeom>
              <a:avLst/>
              <a:gdLst>
                <a:gd name="connsiteX0" fmla="*/ 594686 w 598471"/>
                <a:gd name="connsiteY0" fmla="*/ 0 h 842984"/>
                <a:gd name="connsiteX1" fmla="*/ 587657 w 598471"/>
                <a:gd name="connsiteY1" fmla="*/ 8435 h 842984"/>
                <a:gd name="connsiteX2" fmla="*/ 580628 w 598471"/>
                <a:gd name="connsiteY2" fmla="*/ 14761 h 842984"/>
                <a:gd name="connsiteX3" fmla="*/ 461840 w 598471"/>
                <a:gd name="connsiteY3" fmla="*/ 133548 h 842984"/>
                <a:gd name="connsiteX4" fmla="*/ 93529 w 598471"/>
                <a:gd name="connsiteY4" fmla="*/ 501157 h 842984"/>
                <a:gd name="connsiteX5" fmla="*/ 15508 w 598471"/>
                <a:gd name="connsiteY5" fmla="*/ 579177 h 842984"/>
                <a:gd name="connsiteX6" fmla="*/ 15508 w 598471"/>
                <a:gd name="connsiteY6" fmla="*/ 579177 h 842984"/>
                <a:gd name="connsiteX7" fmla="*/ 9183 w 598471"/>
                <a:gd name="connsiteY7" fmla="*/ 584097 h 842984"/>
                <a:gd name="connsiteX8" fmla="*/ 45 w 598471"/>
                <a:gd name="connsiteY8" fmla="*/ 597452 h 842984"/>
                <a:gd name="connsiteX9" fmla="*/ 2857 w 598471"/>
                <a:gd name="connsiteY9" fmla="*/ 601669 h 842984"/>
                <a:gd name="connsiteX10" fmla="*/ 55573 w 598471"/>
                <a:gd name="connsiteY10" fmla="*/ 648763 h 842984"/>
                <a:gd name="connsiteX11" fmla="*/ 75957 w 598471"/>
                <a:gd name="connsiteY11" fmla="*/ 662118 h 842984"/>
                <a:gd name="connsiteX12" fmla="*/ 80877 w 598471"/>
                <a:gd name="connsiteY12" fmla="*/ 665632 h 842984"/>
                <a:gd name="connsiteX13" fmla="*/ 297365 w 598471"/>
                <a:gd name="connsiteY13" fmla="*/ 784419 h 842984"/>
                <a:gd name="connsiteX14" fmla="*/ 582034 w 598471"/>
                <a:gd name="connsiteY14" fmla="*/ 842759 h 842984"/>
                <a:gd name="connsiteX15" fmla="*/ 597497 w 598471"/>
                <a:gd name="connsiteY15" fmla="*/ 827998 h 842984"/>
                <a:gd name="connsiteX16" fmla="*/ 597497 w 598471"/>
                <a:gd name="connsiteY16" fmla="*/ 44282 h 842984"/>
                <a:gd name="connsiteX17" fmla="*/ 597497 w 598471"/>
                <a:gd name="connsiteY17" fmla="*/ 7029 h 842984"/>
                <a:gd name="connsiteX18" fmla="*/ 594686 w 598471"/>
                <a:gd name="connsiteY18" fmla="*/ 0 h 842984"/>
                <a:gd name="connsiteX19" fmla="*/ 449188 w 598471"/>
                <a:gd name="connsiteY19" fmla="*/ 625568 h 842984"/>
                <a:gd name="connsiteX20" fmla="*/ 373277 w 598471"/>
                <a:gd name="connsiteY20" fmla="*/ 679690 h 842984"/>
                <a:gd name="connsiteX21" fmla="*/ 258707 w 598471"/>
                <a:gd name="connsiteY21" fmla="*/ 637517 h 842984"/>
                <a:gd name="connsiteX22" fmla="*/ 254489 w 598471"/>
                <a:gd name="connsiteY22" fmla="*/ 632596 h 842984"/>
                <a:gd name="connsiteX23" fmla="*/ 254489 w 598471"/>
                <a:gd name="connsiteY23" fmla="*/ 496237 h 842984"/>
                <a:gd name="connsiteX24" fmla="*/ 352893 w 598471"/>
                <a:gd name="connsiteY24" fmla="*/ 447738 h 842984"/>
                <a:gd name="connsiteX25" fmla="*/ 468166 w 598471"/>
                <a:gd name="connsiteY25" fmla="*/ 547547 h 842984"/>
                <a:gd name="connsiteX26" fmla="*/ 449188 w 598471"/>
                <a:gd name="connsiteY26" fmla="*/ 625568 h 84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8471" h="842984">
                  <a:moveTo>
                    <a:pt x="594686" y="0"/>
                  </a:moveTo>
                  <a:cubicBezTo>
                    <a:pt x="592577" y="2812"/>
                    <a:pt x="589765" y="5623"/>
                    <a:pt x="587657" y="8435"/>
                  </a:cubicBezTo>
                  <a:cubicBezTo>
                    <a:pt x="585548" y="10543"/>
                    <a:pt x="582737" y="12652"/>
                    <a:pt x="580628" y="14761"/>
                  </a:cubicBezTo>
                  <a:cubicBezTo>
                    <a:pt x="541266" y="54122"/>
                    <a:pt x="501202" y="94187"/>
                    <a:pt x="461840" y="133548"/>
                  </a:cubicBezTo>
                  <a:cubicBezTo>
                    <a:pt x="338836" y="255850"/>
                    <a:pt x="216534" y="378855"/>
                    <a:pt x="93529" y="501157"/>
                  </a:cubicBezTo>
                  <a:cubicBezTo>
                    <a:pt x="67522" y="527164"/>
                    <a:pt x="41515" y="553170"/>
                    <a:pt x="15508" y="579177"/>
                  </a:cubicBezTo>
                  <a:lnTo>
                    <a:pt x="15508" y="579177"/>
                  </a:lnTo>
                  <a:cubicBezTo>
                    <a:pt x="13400" y="580583"/>
                    <a:pt x="11291" y="582692"/>
                    <a:pt x="9183" y="584097"/>
                  </a:cubicBezTo>
                  <a:cubicBezTo>
                    <a:pt x="7074" y="589018"/>
                    <a:pt x="-658" y="590423"/>
                    <a:pt x="45" y="597452"/>
                  </a:cubicBezTo>
                  <a:cubicBezTo>
                    <a:pt x="748" y="598858"/>
                    <a:pt x="2154" y="600264"/>
                    <a:pt x="2857" y="601669"/>
                  </a:cubicBezTo>
                  <a:cubicBezTo>
                    <a:pt x="19726" y="618539"/>
                    <a:pt x="35189" y="636111"/>
                    <a:pt x="55573" y="648763"/>
                  </a:cubicBezTo>
                  <a:cubicBezTo>
                    <a:pt x="62602" y="652980"/>
                    <a:pt x="66819" y="660712"/>
                    <a:pt x="75957" y="662118"/>
                  </a:cubicBezTo>
                  <a:cubicBezTo>
                    <a:pt x="77362" y="662820"/>
                    <a:pt x="79471" y="664226"/>
                    <a:pt x="80877" y="665632"/>
                  </a:cubicBezTo>
                  <a:cubicBezTo>
                    <a:pt x="147651" y="714834"/>
                    <a:pt x="220048" y="754898"/>
                    <a:pt x="297365" y="784419"/>
                  </a:cubicBezTo>
                  <a:cubicBezTo>
                    <a:pt x="388740" y="819564"/>
                    <a:pt x="483630" y="839245"/>
                    <a:pt x="582034" y="842759"/>
                  </a:cubicBezTo>
                  <a:cubicBezTo>
                    <a:pt x="597497" y="843462"/>
                    <a:pt x="597497" y="843462"/>
                    <a:pt x="597497" y="827998"/>
                  </a:cubicBezTo>
                  <a:cubicBezTo>
                    <a:pt x="597497" y="566525"/>
                    <a:pt x="597497" y="305755"/>
                    <a:pt x="597497" y="44282"/>
                  </a:cubicBezTo>
                  <a:cubicBezTo>
                    <a:pt x="597497" y="31630"/>
                    <a:pt x="597497" y="19681"/>
                    <a:pt x="597497" y="7029"/>
                  </a:cubicBezTo>
                  <a:cubicBezTo>
                    <a:pt x="598200" y="4217"/>
                    <a:pt x="600309" y="0"/>
                    <a:pt x="594686" y="0"/>
                  </a:cubicBezTo>
                  <a:close/>
                  <a:moveTo>
                    <a:pt x="449188" y="625568"/>
                  </a:moveTo>
                  <a:cubicBezTo>
                    <a:pt x="430913" y="653683"/>
                    <a:pt x="406312" y="673364"/>
                    <a:pt x="373277" y="679690"/>
                  </a:cubicBezTo>
                  <a:cubicBezTo>
                    <a:pt x="326886" y="688124"/>
                    <a:pt x="288931" y="674067"/>
                    <a:pt x="258707" y="637517"/>
                  </a:cubicBezTo>
                  <a:cubicBezTo>
                    <a:pt x="257301" y="636111"/>
                    <a:pt x="255895" y="634002"/>
                    <a:pt x="254489" y="632596"/>
                  </a:cubicBezTo>
                  <a:cubicBezTo>
                    <a:pt x="221454" y="591829"/>
                    <a:pt x="224968" y="535598"/>
                    <a:pt x="254489" y="496237"/>
                  </a:cubicBezTo>
                  <a:cubicBezTo>
                    <a:pt x="279090" y="463904"/>
                    <a:pt x="312126" y="447738"/>
                    <a:pt x="352893" y="447738"/>
                  </a:cubicBezTo>
                  <a:cubicBezTo>
                    <a:pt x="409124" y="448441"/>
                    <a:pt x="459029" y="492019"/>
                    <a:pt x="468166" y="547547"/>
                  </a:cubicBezTo>
                  <a:cubicBezTo>
                    <a:pt x="472384" y="576366"/>
                    <a:pt x="466761" y="602372"/>
                    <a:pt x="449188" y="62556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B56860-B8BC-489D-91CA-D909499FFC78}"/>
              </a:ext>
            </a:extLst>
          </p:cNvPr>
          <p:cNvSpPr txBox="1"/>
          <p:nvPr/>
        </p:nvSpPr>
        <p:spPr>
          <a:xfrm>
            <a:off x="7600059" y="1873674"/>
            <a:ext cx="27204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SALES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9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Sale By Each Pizza Category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1094" y="1329179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91094" y="4944046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D6E4A-D19E-AB27-F6B3-2AE92CA8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18" y="1698511"/>
            <a:ext cx="5325218" cy="2991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9C3CC-CE42-8B9D-126C-C1AC977F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65" y="5324533"/>
            <a:ext cx="2522070" cy="11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Sales By Hour of the 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0071" y="1313789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0071" y="4285143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CC445B-81E9-03F6-DD0E-A8B2D1D4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46562"/>
            <a:ext cx="1785126" cy="16735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04BD2E-99CF-D811-60B9-87AF2C0A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332" y="4646562"/>
            <a:ext cx="1902315" cy="16735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118396-F425-B67F-BEC8-7E6434D4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115" y="1963154"/>
            <a:ext cx="6111770" cy="17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Average Pizza Ordered Per 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0009" y="1497364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80009" y="4960526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2676E-4A04-6F12-88B1-36934B04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1994711"/>
            <a:ext cx="6802102" cy="2792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C58197-DAB1-F1CA-8748-1E20E857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49" y="5360636"/>
            <a:ext cx="2313102" cy="7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79850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Top 3 Most Ordered Pizza</a:t>
            </a:r>
          </a:p>
          <a:p>
            <a:r>
              <a:rPr lang="en-US" sz="4000" dirty="0"/>
              <a:t>Based on Revenue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5223" y="1329179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85223" y="4997834"/>
            <a:ext cx="111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B6962-FB11-390F-167E-7DF73DD5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74" y="1729289"/>
            <a:ext cx="5484505" cy="3132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659D7-700E-FE5B-94EC-0C1B7889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162" y="5486977"/>
            <a:ext cx="3317675" cy="9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E92022-0A81-60D9-9FD1-EEA52CAD0030}"/>
              </a:ext>
            </a:extLst>
          </p:cNvPr>
          <p:cNvSpPr txBox="1"/>
          <p:nvPr/>
        </p:nvSpPr>
        <p:spPr>
          <a:xfrm>
            <a:off x="397416" y="546288"/>
            <a:ext cx="56985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ADVANCE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6CED-2042-0CE3-27B0-EDDBC6A22E9F}"/>
              </a:ext>
            </a:extLst>
          </p:cNvPr>
          <p:cNvSpPr txBox="1"/>
          <p:nvPr/>
        </p:nvSpPr>
        <p:spPr>
          <a:xfrm>
            <a:off x="397416" y="1193450"/>
            <a:ext cx="5698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ANALYSIS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54390-B936-2F72-68B2-A5B704587124}"/>
              </a:ext>
            </a:extLst>
          </p:cNvPr>
          <p:cNvSpPr txBox="1"/>
          <p:nvPr/>
        </p:nvSpPr>
        <p:spPr>
          <a:xfrm>
            <a:off x="397416" y="1655945"/>
            <a:ext cx="5698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RESTAURANT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BB3387FA-99F7-4F3F-3A33-514DE323DE66}"/>
              </a:ext>
            </a:extLst>
          </p:cNvPr>
          <p:cNvGrpSpPr/>
          <p:nvPr/>
        </p:nvGrpSpPr>
        <p:grpSpPr>
          <a:xfrm>
            <a:off x="850431" y="4123385"/>
            <a:ext cx="4869421" cy="1973559"/>
            <a:chOff x="4822352" y="1916832"/>
            <a:chExt cx="3422056" cy="1973559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E2BE6C81-691A-00CB-9E62-002A56B94B8B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Index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762F42-D8E1-D27C-B8BC-3AB595DE1A7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613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Contribution of each pizza to total revenue.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Cumulative revenue generated over time.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 Top 3 most ordered pizza based on revenue for each pizza category.</a:t>
              </a:r>
            </a:p>
          </p:txBody>
        </p:sp>
      </p:grpSp>
      <p:grpSp>
        <p:nvGrpSpPr>
          <p:cNvPr id="11" name="Graphic 97">
            <a:extLst>
              <a:ext uri="{FF2B5EF4-FFF2-40B4-BE49-F238E27FC236}">
                <a16:creationId xmlns:a16="http://schemas.microsoft.com/office/drawing/2014/main" id="{B41EA679-D93F-E8A2-4242-62DDD75CD934}"/>
              </a:ext>
            </a:extLst>
          </p:cNvPr>
          <p:cNvGrpSpPr/>
          <p:nvPr/>
        </p:nvGrpSpPr>
        <p:grpSpPr>
          <a:xfrm rot="7065942">
            <a:off x="3536747" y="-11677"/>
            <a:ext cx="3644412" cy="3920018"/>
            <a:chOff x="4866572" y="2110138"/>
            <a:chExt cx="1810639" cy="1947567"/>
          </a:xfrm>
          <a:solidFill>
            <a:schemeClr val="bg1">
              <a:alpha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24B25C-6F50-508E-5EB9-8F6F666CBAAD}"/>
                </a:ext>
              </a:extLst>
            </p:cNvPr>
            <p:cNvSpPr/>
            <p:nvPr/>
          </p:nvSpPr>
          <p:spPr>
            <a:xfrm>
              <a:off x="4867187" y="3173251"/>
              <a:ext cx="845658" cy="600004"/>
            </a:xfrm>
            <a:custGeom>
              <a:avLst/>
              <a:gdLst>
                <a:gd name="connsiteX0" fmla="*/ 845658 w 845658"/>
                <a:gd name="connsiteY0" fmla="*/ 6326 h 600004"/>
                <a:gd name="connsiteX1" fmla="*/ 844253 w 845658"/>
                <a:gd name="connsiteY1" fmla="*/ 4217 h 600004"/>
                <a:gd name="connsiteX2" fmla="*/ 835818 w 845658"/>
                <a:gd name="connsiteY2" fmla="*/ 3514 h 600004"/>
                <a:gd name="connsiteX3" fmla="*/ 812623 w 845658"/>
                <a:gd name="connsiteY3" fmla="*/ 3514 h 600004"/>
                <a:gd name="connsiteX4" fmla="*/ 810514 w 845658"/>
                <a:gd name="connsiteY4" fmla="*/ 2811 h 600004"/>
                <a:gd name="connsiteX5" fmla="*/ 794348 w 845658"/>
                <a:gd name="connsiteY5" fmla="*/ 2811 h 600004"/>
                <a:gd name="connsiteX6" fmla="*/ 267887 w 845658"/>
                <a:gd name="connsiteY6" fmla="*/ 0 h 600004"/>
                <a:gd name="connsiteX7" fmla="*/ 255235 w 845658"/>
                <a:gd name="connsiteY7" fmla="*/ 7732 h 600004"/>
                <a:gd name="connsiteX8" fmla="*/ 185649 w 845658"/>
                <a:gd name="connsiteY8" fmla="*/ 44985 h 600004"/>
                <a:gd name="connsiteX9" fmla="*/ 159643 w 845658"/>
                <a:gd name="connsiteY9" fmla="*/ 44985 h 600004"/>
                <a:gd name="connsiteX10" fmla="*/ 100600 w 845658"/>
                <a:gd name="connsiteY10" fmla="*/ 19681 h 600004"/>
                <a:gd name="connsiteX11" fmla="*/ 87948 w 845658"/>
                <a:gd name="connsiteY11" fmla="*/ 7029 h 600004"/>
                <a:gd name="connsiteX12" fmla="*/ 79514 w 845658"/>
                <a:gd name="connsiteY12" fmla="*/ 4217 h 600004"/>
                <a:gd name="connsiteX13" fmla="*/ 10631 w 845658"/>
                <a:gd name="connsiteY13" fmla="*/ 4217 h 600004"/>
                <a:gd name="connsiteX14" fmla="*/ 10631 w 845658"/>
                <a:gd name="connsiteY14" fmla="*/ 4217 h 600004"/>
                <a:gd name="connsiteX15" fmla="*/ 10631 w 845658"/>
                <a:gd name="connsiteY15" fmla="*/ 4217 h 600004"/>
                <a:gd name="connsiteX16" fmla="*/ 88 w 845658"/>
                <a:gd name="connsiteY16" fmla="*/ 14058 h 600004"/>
                <a:gd name="connsiteX17" fmla="*/ 1494 w 845658"/>
                <a:gd name="connsiteY17" fmla="*/ 40767 h 600004"/>
                <a:gd name="connsiteX18" fmla="*/ 43667 w 845658"/>
                <a:gd name="connsiteY18" fmla="*/ 259364 h 600004"/>
                <a:gd name="connsiteX19" fmla="*/ 80920 w 845658"/>
                <a:gd name="connsiteY19" fmla="*/ 357066 h 600004"/>
                <a:gd name="connsiteX20" fmla="*/ 163157 w 845658"/>
                <a:gd name="connsiteY20" fmla="*/ 499048 h 600004"/>
                <a:gd name="connsiteX21" fmla="*/ 241880 w 845658"/>
                <a:gd name="connsiteY21" fmla="*/ 596046 h 600004"/>
                <a:gd name="connsiteX22" fmla="*/ 254532 w 845658"/>
                <a:gd name="connsiteY22" fmla="*/ 596046 h 600004"/>
                <a:gd name="connsiteX23" fmla="*/ 258750 w 845658"/>
                <a:gd name="connsiteY23" fmla="*/ 591829 h 600004"/>
                <a:gd name="connsiteX24" fmla="*/ 825275 w 845658"/>
                <a:gd name="connsiteY24" fmla="*/ 25304 h 600004"/>
                <a:gd name="connsiteX25" fmla="*/ 845658 w 845658"/>
                <a:gd name="connsiteY25" fmla="*/ 6326 h 600004"/>
                <a:gd name="connsiteX26" fmla="*/ 543418 w 845658"/>
                <a:gd name="connsiteY26" fmla="*/ 203134 h 600004"/>
                <a:gd name="connsiteX27" fmla="*/ 487890 w 845658"/>
                <a:gd name="connsiteY27" fmla="*/ 233358 h 600004"/>
                <a:gd name="connsiteX28" fmla="*/ 424630 w 845658"/>
                <a:gd name="connsiteY28" fmla="*/ 203134 h 600004"/>
                <a:gd name="connsiteX29" fmla="*/ 415493 w 845658"/>
                <a:gd name="connsiteY29" fmla="*/ 130034 h 600004"/>
                <a:gd name="connsiteX30" fmla="*/ 482267 w 845658"/>
                <a:gd name="connsiteY30" fmla="*/ 85752 h 600004"/>
                <a:gd name="connsiteX31" fmla="*/ 557476 w 845658"/>
                <a:gd name="connsiteY31" fmla="*/ 139874 h 600004"/>
                <a:gd name="connsiteX32" fmla="*/ 543418 w 845658"/>
                <a:gd name="connsiteY32" fmla="*/ 203134 h 6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45658" h="600004">
                  <a:moveTo>
                    <a:pt x="845658" y="6326"/>
                  </a:moveTo>
                  <a:cubicBezTo>
                    <a:pt x="845658" y="4920"/>
                    <a:pt x="845658" y="4217"/>
                    <a:pt x="844253" y="4217"/>
                  </a:cubicBezTo>
                  <a:cubicBezTo>
                    <a:pt x="842144" y="1406"/>
                    <a:pt x="838630" y="3514"/>
                    <a:pt x="835818" y="3514"/>
                  </a:cubicBezTo>
                  <a:cubicBezTo>
                    <a:pt x="828086" y="3514"/>
                    <a:pt x="820355" y="3514"/>
                    <a:pt x="812623" y="3514"/>
                  </a:cubicBezTo>
                  <a:cubicBezTo>
                    <a:pt x="811920" y="3514"/>
                    <a:pt x="811217" y="2811"/>
                    <a:pt x="810514" y="2811"/>
                  </a:cubicBezTo>
                  <a:cubicBezTo>
                    <a:pt x="804891" y="2811"/>
                    <a:pt x="799971" y="2811"/>
                    <a:pt x="794348" y="2811"/>
                  </a:cubicBezTo>
                  <a:cubicBezTo>
                    <a:pt x="618627" y="1406"/>
                    <a:pt x="443608" y="6326"/>
                    <a:pt x="267887" y="0"/>
                  </a:cubicBezTo>
                  <a:cubicBezTo>
                    <a:pt x="262264" y="0"/>
                    <a:pt x="258750" y="3514"/>
                    <a:pt x="255235" y="7732"/>
                  </a:cubicBezTo>
                  <a:cubicBezTo>
                    <a:pt x="236257" y="28115"/>
                    <a:pt x="214468" y="42173"/>
                    <a:pt x="185649" y="44985"/>
                  </a:cubicBezTo>
                  <a:cubicBezTo>
                    <a:pt x="177215" y="45688"/>
                    <a:pt x="168077" y="45688"/>
                    <a:pt x="159643" y="44985"/>
                  </a:cubicBezTo>
                  <a:cubicBezTo>
                    <a:pt x="137150" y="43579"/>
                    <a:pt x="117470" y="34441"/>
                    <a:pt x="100600" y="19681"/>
                  </a:cubicBezTo>
                  <a:cubicBezTo>
                    <a:pt x="96383" y="15463"/>
                    <a:pt x="92166" y="11246"/>
                    <a:pt x="87948" y="7029"/>
                  </a:cubicBezTo>
                  <a:cubicBezTo>
                    <a:pt x="85137" y="4920"/>
                    <a:pt x="83028" y="2109"/>
                    <a:pt x="79514" y="4217"/>
                  </a:cubicBezTo>
                  <a:cubicBezTo>
                    <a:pt x="56319" y="4217"/>
                    <a:pt x="33123" y="4217"/>
                    <a:pt x="10631" y="4217"/>
                  </a:cubicBezTo>
                  <a:lnTo>
                    <a:pt x="10631" y="4217"/>
                  </a:lnTo>
                  <a:cubicBezTo>
                    <a:pt x="10631" y="4217"/>
                    <a:pt x="10631" y="4217"/>
                    <a:pt x="10631" y="4217"/>
                  </a:cubicBezTo>
                  <a:cubicBezTo>
                    <a:pt x="2899" y="2811"/>
                    <a:pt x="-615" y="5623"/>
                    <a:pt x="88" y="14058"/>
                  </a:cubicBezTo>
                  <a:cubicBezTo>
                    <a:pt x="791" y="23195"/>
                    <a:pt x="1494" y="31630"/>
                    <a:pt x="1494" y="40767"/>
                  </a:cubicBezTo>
                  <a:cubicBezTo>
                    <a:pt x="6414" y="115273"/>
                    <a:pt x="20472" y="188373"/>
                    <a:pt x="43667" y="259364"/>
                  </a:cubicBezTo>
                  <a:cubicBezTo>
                    <a:pt x="54210" y="292400"/>
                    <a:pt x="67565" y="324733"/>
                    <a:pt x="80920" y="357066"/>
                  </a:cubicBezTo>
                  <a:cubicBezTo>
                    <a:pt x="104818" y="406267"/>
                    <a:pt x="131527" y="454064"/>
                    <a:pt x="163157" y="499048"/>
                  </a:cubicBezTo>
                  <a:cubicBezTo>
                    <a:pt x="187055" y="532787"/>
                    <a:pt x="213765" y="565119"/>
                    <a:pt x="241880" y="596046"/>
                  </a:cubicBezTo>
                  <a:cubicBezTo>
                    <a:pt x="246800" y="600967"/>
                    <a:pt x="250315" y="601669"/>
                    <a:pt x="254532" y="596046"/>
                  </a:cubicBezTo>
                  <a:cubicBezTo>
                    <a:pt x="255938" y="594641"/>
                    <a:pt x="257344" y="593235"/>
                    <a:pt x="258750" y="591829"/>
                  </a:cubicBezTo>
                  <a:cubicBezTo>
                    <a:pt x="447826" y="402753"/>
                    <a:pt x="636199" y="214380"/>
                    <a:pt x="825275" y="25304"/>
                  </a:cubicBezTo>
                  <a:cubicBezTo>
                    <a:pt x="832304" y="18978"/>
                    <a:pt x="838630" y="12652"/>
                    <a:pt x="845658" y="6326"/>
                  </a:cubicBezTo>
                  <a:close/>
                  <a:moveTo>
                    <a:pt x="543418" y="203134"/>
                  </a:moveTo>
                  <a:cubicBezTo>
                    <a:pt x="528657" y="220706"/>
                    <a:pt x="511085" y="232655"/>
                    <a:pt x="487890" y="233358"/>
                  </a:cubicBezTo>
                  <a:cubicBezTo>
                    <a:pt x="461180" y="234764"/>
                    <a:pt x="440797" y="223517"/>
                    <a:pt x="424630" y="203134"/>
                  </a:cubicBezTo>
                  <a:cubicBezTo>
                    <a:pt x="406355" y="180641"/>
                    <a:pt x="402841" y="156040"/>
                    <a:pt x="415493" y="130034"/>
                  </a:cubicBezTo>
                  <a:cubicBezTo>
                    <a:pt x="428848" y="102621"/>
                    <a:pt x="450637" y="87861"/>
                    <a:pt x="482267" y="85752"/>
                  </a:cubicBezTo>
                  <a:cubicBezTo>
                    <a:pt x="518114" y="83643"/>
                    <a:pt x="549041" y="109650"/>
                    <a:pt x="557476" y="139874"/>
                  </a:cubicBezTo>
                  <a:cubicBezTo>
                    <a:pt x="563099" y="163772"/>
                    <a:pt x="558179" y="184859"/>
                    <a:pt x="543418" y="20313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10E3A4-5F7B-DC1B-A56E-048D20169C7F}"/>
                </a:ext>
              </a:extLst>
            </p:cNvPr>
            <p:cNvSpPr/>
            <p:nvPr/>
          </p:nvSpPr>
          <p:spPr>
            <a:xfrm>
              <a:off x="5796029" y="3215424"/>
              <a:ext cx="597208" cy="842056"/>
            </a:xfrm>
            <a:custGeom>
              <a:avLst/>
              <a:gdLst>
                <a:gd name="connsiteX0" fmla="*/ 574716 w 597208"/>
                <a:gd name="connsiteY0" fmla="*/ 570742 h 842056"/>
                <a:gd name="connsiteX1" fmla="*/ 27872 w 597208"/>
                <a:gd name="connsiteY1" fmla="*/ 23898 h 842056"/>
                <a:gd name="connsiteX2" fmla="*/ 11002 w 597208"/>
                <a:gd name="connsiteY2" fmla="*/ 7732 h 842056"/>
                <a:gd name="connsiteX3" fmla="*/ 11002 w 597208"/>
                <a:gd name="connsiteY3" fmla="*/ 7732 h 842056"/>
                <a:gd name="connsiteX4" fmla="*/ 11002 w 597208"/>
                <a:gd name="connsiteY4" fmla="*/ 7732 h 842056"/>
                <a:gd name="connsiteX5" fmla="*/ 8894 w 597208"/>
                <a:gd name="connsiteY5" fmla="*/ 4920 h 842056"/>
                <a:gd name="connsiteX6" fmla="*/ 1162 w 597208"/>
                <a:gd name="connsiteY6" fmla="*/ 0 h 842056"/>
                <a:gd name="connsiteX7" fmla="*/ 459 w 597208"/>
                <a:gd name="connsiteY7" fmla="*/ 9840 h 842056"/>
                <a:gd name="connsiteX8" fmla="*/ 459 w 597208"/>
                <a:gd name="connsiteY8" fmla="*/ 156040 h 842056"/>
                <a:gd name="connsiteX9" fmla="*/ 459 w 597208"/>
                <a:gd name="connsiteY9" fmla="*/ 829404 h 842056"/>
                <a:gd name="connsiteX10" fmla="*/ 13111 w 597208"/>
                <a:gd name="connsiteY10" fmla="*/ 842056 h 842056"/>
                <a:gd name="connsiteX11" fmla="*/ 91131 w 597208"/>
                <a:gd name="connsiteY11" fmla="*/ 835730 h 842056"/>
                <a:gd name="connsiteX12" fmla="*/ 371582 w 597208"/>
                <a:gd name="connsiteY12" fmla="*/ 752087 h 842056"/>
                <a:gd name="connsiteX13" fmla="*/ 443979 w 597208"/>
                <a:gd name="connsiteY13" fmla="*/ 713428 h 842056"/>
                <a:gd name="connsiteX14" fmla="*/ 460849 w 597208"/>
                <a:gd name="connsiteY14" fmla="*/ 706399 h 842056"/>
                <a:gd name="connsiteX15" fmla="*/ 571202 w 597208"/>
                <a:gd name="connsiteY15" fmla="*/ 624865 h 842056"/>
                <a:gd name="connsiteX16" fmla="*/ 594397 w 597208"/>
                <a:gd name="connsiteY16" fmla="*/ 598858 h 842056"/>
                <a:gd name="connsiteX17" fmla="*/ 597208 w 597208"/>
                <a:gd name="connsiteY17" fmla="*/ 593938 h 842056"/>
                <a:gd name="connsiteX18" fmla="*/ 581042 w 597208"/>
                <a:gd name="connsiteY18" fmla="*/ 578474 h 842056"/>
                <a:gd name="connsiteX19" fmla="*/ 574716 w 597208"/>
                <a:gd name="connsiteY19" fmla="*/ 570742 h 842056"/>
                <a:gd name="connsiteX20" fmla="*/ 314649 w 597208"/>
                <a:gd name="connsiteY20" fmla="*/ 619944 h 842056"/>
                <a:gd name="connsiteX21" fmla="*/ 265447 w 597208"/>
                <a:gd name="connsiteY21" fmla="*/ 650169 h 842056"/>
                <a:gd name="connsiteX22" fmla="*/ 197970 w 597208"/>
                <a:gd name="connsiteY22" fmla="*/ 624865 h 842056"/>
                <a:gd name="connsiteX23" fmla="*/ 194455 w 597208"/>
                <a:gd name="connsiteY23" fmla="*/ 621350 h 842056"/>
                <a:gd name="connsiteX24" fmla="*/ 240143 w 597208"/>
                <a:gd name="connsiteY24" fmla="*/ 503968 h 842056"/>
                <a:gd name="connsiteX25" fmla="*/ 329409 w 597208"/>
                <a:gd name="connsiteY25" fmla="*/ 574960 h 842056"/>
                <a:gd name="connsiteX26" fmla="*/ 314649 w 597208"/>
                <a:gd name="connsiteY26" fmla="*/ 619944 h 84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208" h="842056">
                  <a:moveTo>
                    <a:pt x="574716" y="570742"/>
                  </a:moveTo>
                  <a:cubicBezTo>
                    <a:pt x="392669" y="388695"/>
                    <a:pt x="209919" y="205945"/>
                    <a:pt x="27872" y="23898"/>
                  </a:cubicBezTo>
                  <a:cubicBezTo>
                    <a:pt x="22248" y="18275"/>
                    <a:pt x="16625" y="1265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0299" y="7029"/>
                    <a:pt x="9597" y="5623"/>
                    <a:pt x="8894" y="4920"/>
                  </a:cubicBezTo>
                  <a:cubicBezTo>
                    <a:pt x="6082" y="3514"/>
                    <a:pt x="5379" y="0"/>
                    <a:pt x="1162" y="0"/>
                  </a:cubicBezTo>
                  <a:cubicBezTo>
                    <a:pt x="-947" y="3514"/>
                    <a:pt x="459" y="7029"/>
                    <a:pt x="459" y="9840"/>
                  </a:cubicBezTo>
                  <a:cubicBezTo>
                    <a:pt x="459" y="58339"/>
                    <a:pt x="459" y="106838"/>
                    <a:pt x="459" y="156040"/>
                  </a:cubicBezTo>
                  <a:cubicBezTo>
                    <a:pt x="459" y="380261"/>
                    <a:pt x="459" y="604481"/>
                    <a:pt x="459" y="829404"/>
                  </a:cubicBezTo>
                  <a:cubicBezTo>
                    <a:pt x="459" y="842056"/>
                    <a:pt x="459" y="842056"/>
                    <a:pt x="13111" y="842056"/>
                  </a:cubicBezTo>
                  <a:cubicBezTo>
                    <a:pt x="39118" y="841353"/>
                    <a:pt x="65124" y="838542"/>
                    <a:pt x="91131" y="835730"/>
                  </a:cubicBezTo>
                  <a:cubicBezTo>
                    <a:pt x="189535" y="823078"/>
                    <a:pt x="283019" y="795666"/>
                    <a:pt x="371582" y="752087"/>
                  </a:cubicBezTo>
                  <a:cubicBezTo>
                    <a:pt x="396183" y="740138"/>
                    <a:pt x="419378" y="726783"/>
                    <a:pt x="443979" y="713428"/>
                  </a:cubicBezTo>
                  <a:cubicBezTo>
                    <a:pt x="450305" y="713428"/>
                    <a:pt x="455928" y="709914"/>
                    <a:pt x="460849" y="706399"/>
                  </a:cubicBezTo>
                  <a:cubicBezTo>
                    <a:pt x="498804" y="681095"/>
                    <a:pt x="536760" y="655089"/>
                    <a:pt x="571202" y="624865"/>
                  </a:cubicBezTo>
                  <a:cubicBezTo>
                    <a:pt x="579636" y="617133"/>
                    <a:pt x="590180" y="610807"/>
                    <a:pt x="594397" y="598858"/>
                  </a:cubicBezTo>
                  <a:cubicBezTo>
                    <a:pt x="595100" y="597452"/>
                    <a:pt x="596505" y="595343"/>
                    <a:pt x="597208" y="593938"/>
                  </a:cubicBezTo>
                  <a:cubicBezTo>
                    <a:pt x="591585" y="589018"/>
                    <a:pt x="585962" y="583394"/>
                    <a:pt x="581042" y="578474"/>
                  </a:cubicBezTo>
                  <a:cubicBezTo>
                    <a:pt x="578933" y="575663"/>
                    <a:pt x="577528" y="573554"/>
                    <a:pt x="574716" y="570742"/>
                  </a:cubicBezTo>
                  <a:close/>
                  <a:moveTo>
                    <a:pt x="314649" y="619944"/>
                  </a:moveTo>
                  <a:cubicBezTo>
                    <a:pt x="301997" y="636111"/>
                    <a:pt x="286533" y="647357"/>
                    <a:pt x="265447" y="650169"/>
                  </a:cubicBezTo>
                  <a:cubicBezTo>
                    <a:pt x="238737" y="654386"/>
                    <a:pt x="216245" y="645248"/>
                    <a:pt x="197970" y="624865"/>
                  </a:cubicBezTo>
                  <a:cubicBezTo>
                    <a:pt x="196564" y="623459"/>
                    <a:pt x="195861" y="622756"/>
                    <a:pt x="194455" y="621350"/>
                  </a:cubicBezTo>
                  <a:cubicBezTo>
                    <a:pt x="157905" y="578474"/>
                    <a:pt x="185318" y="513809"/>
                    <a:pt x="240143" y="503968"/>
                  </a:cubicBezTo>
                  <a:cubicBezTo>
                    <a:pt x="280910" y="496237"/>
                    <a:pt x="325895" y="525055"/>
                    <a:pt x="329409" y="574960"/>
                  </a:cubicBezTo>
                  <a:cubicBezTo>
                    <a:pt x="331518" y="592532"/>
                    <a:pt x="324489" y="607292"/>
                    <a:pt x="314649" y="61994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0808CD-DA81-BAFF-EF39-702DC847BCAA}"/>
                </a:ext>
              </a:extLst>
            </p:cNvPr>
            <p:cNvSpPr/>
            <p:nvPr/>
          </p:nvSpPr>
          <p:spPr>
            <a:xfrm>
              <a:off x="4866572" y="2533450"/>
              <a:ext cx="848106" cy="597202"/>
            </a:xfrm>
            <a:custGeom>
              <a:avLst/>
              <a:gdLst>
                <a:gd name="connsiteX0" fmla="*/ 8435 w 848106"/>
                <a:gd name="connsiteY0" fmla="*/ 595519 h 597202"/>
                <a:gd name="connsiteX1" fmla="*/ 59745 w 848106"/>
                <a:gd name="connsiteY1" fmla="*/ 594816 h 597202"/>
                <a:gd name="connsiteX2" fmla="*/ 63260 w 848106"/>
                <a:gd name="connsiteY2" fmla="*/ 588490 h 597202"/>
                <a:gd name="connsiteX3" fmla="*/ 63963 w 848106"/>
                <a:gd name="connsiteY3" fmla="*/ 562484 h 597202"/>
                <a:gd name="connsiteX4" fmla="*/ 89266 w 848106"/>
                <a:gd name="connsiteY4" fmla="*/ 502738 h 597202"/>
                <a:gd name="connsiteX5" fmla="*/ 160258 w 848106"/>
                <a:gd name="connsiteY5" fmla="*/ 465486 h 597202"/>
                <a:gd name="connsiteX6" fmla="*/ 186264 w 848106"/>
                <a:gd name="connsiteY6" fmla="*/ 465486 h 597202"/>
                <a:gd name="connsiteX7" fmla="*/ 238981 w 848106"/>
                <a:gd name="connsiteY7" fmla="*/ 485869 h 597202"/>
                <a:gd name="connsiteX8" fmla="*/ 283263 w 848106"/>
                <a:gd name="connsiteY8" fmla="*/ 553346 h 597202"/>
                <a:gd name="connsiteX9" fmla="*/ 285371 w 848106"/>
                <a:gd name="connsiteY9" fmla="*/ 584976 h 597202"/>
                <a:gd name="connsiteX10" fmla="*/ 295212 w 848106"/>
                <a:gd name="connsiteY10" fmla="*/ 596925 h 597202"/>
                <a:gd name="connsiteX11" fmla="*/ 341602 w 848106"/>
                <a:gd name="connsiteY11" fmla="*/ 596925 h 597202"/>
                <a:gd name="connsiteX12" fmla="*/ 834324 w 848106"/>
                <a:gd name="connsiteY12" fmla="*/ 596925 h 597202"/>
                <a:gd name="connsiteX13" fmla="*/ 847679 w 848106"/>
                <a:gd name="connsiteY13" fmla="*/ 594816 h 597202"/>
                <a:gd name="connsiteX14" fmla="*/ 842056 w 848106"/>
                <a:gd name="connsiteY14" fmla="*/ 587787 h 597202"/>
                <a:gd name="connsiteX15" fmla="*/ 821672 w 848106"/>
                <a:gd name="connsiteY15" fmla="*/ 568810 h 597202"/>
                <a:gd name="connsiteX16" fmla="*/ 820267 w 848106"/>
                <a:gd name="connsiteY16" fmla="*/ 561078 h 597202"/>
                <a:gd name="connsiteX17" fmla="*/ 813941 w 848106"/>
                <a:gd name="connsiteY17" fmla="*/ 554049 h 597202"/>
                <a:gd name="connsiteX18" fmla="*/ 290291 w 848106"/>
                <a:gd name="connsiteY18" fmla="*/ 33211 h 597202"/>
                <a:gd name="connsiteX19" fmla="*/ 283263 w 848106"/>
                <a:gd name="connsiteY19" fmla="*/ 26885 h 597202"/>
                <a:gd name="connsiteX20" fmla="*/ 275531 w 848106"/>
                <a:gd name="connsiteY20" fmla="*/ 25480 h 597202"/>
                <a:gd name="connsiteX21" fmla="*/ 254444 w 848106"/>
                <a:gd name="connsiteY21" fmla="*/ 3690 h 597202"/>
                <a:gd name="connsiteX22" fmla="*/ 241792 w 848106"/>
                <a:gd name="connsiteY22" fmla="*/ 3690 h 597202"/>
                <a:gd name="connsiteX23" fmla="*/ 165881 w 848106"/>
                <a:gd name="connsiteY23" fmla="*/ 97174 h 597202"/>
                <a:gd name="connsiteX24" fmla="*/ 108244 w 848106"/>
                <a:gd name="connsiteY24" fmla="*/ 190658 h 597202"/>
                <a:gd name="connsiteX25" fmla="*/ 89266 w 848106"/>
                <a:gd name="connsiteY25" fmla="*/ 225802 h 597202"/>
                <a:gd name="connsiteX26" fmla="*/ 8435 w 848106"/>
                <a:gd name="connsiteY26" fmla="*/ 492898 h 597202"/>
                <a:gd name="connsiteX27" fmla="*/ 2109 w 848106"/>
                <a:gd name="connsiteY27" fmla="*/ 545614 h 597202"/>
                <a:gd name="connsiteX28" fmla="*/ 0 w 848106"/>
                <a:gd name="connsiteY28" fmla="*/ 587787 h 597202"/>
                <a:gd name="connsiteX29" fmla="*/ 8435 w 848106"/>
                <a:gd name="connsiteY29" fmla="*/ 595519 h 597202"/>
                <a:gd name="connsiteX30" fmla="*/ 337385 w 848106"/>
                <a:gd name="connsiteY30" fmla="*/ 322800 h 597202"/>
                <a:gd name="connsiteX31" fmla="*/ 403456 w 848106"/>
                <a:gd name="connsiteY31" fmla="*/ 278518 h 597202"/>
                <a:gd name="connsiteX32" fmla="*/ 481476 w 848106"/>
                <a:gd name="connsiteY32" fmla="*/ 342481 h 597202"/>
                <a:gd name="connsiteX33" fmla="*/ 466013 w 848106"/>
                <a:gd name="connsiteY33" fmla="*/ 395900 h 597202"/>
                <a:gd name="connsiteX34" fmla="*/ 422434 w 848106"/>
                <a:gd name="connsiteY34" fmla="*/ 424718 h 597202"/>
                <a:gd name="connsiteX35" fmla="*/ 346522 w 848106"/>
                <a:gd name="connsiteY35" fmla="*/ 395900 h 597202"/>
                <a:gd name="connsiteX36" fmla="*/ 337385 w 848106"/>
                <a:gd name="connsiteY36" fmla="*/ 322800 h 59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48106" h="597202">
                  <a:moveTo>
                    <a:pt x="8435" y="595519"/>
                  </a:moveTo>
                  <a:cubicBezTo>
                    <a:pt x="25304" y="595519"/>
                    <a:pt x="42876" y="594816"/>
                    <a:pt x="59745" y="594816"/>
                  </a:cubicBezTo>
                  <a:cubicBezTo>
                    <a:pt x="62557" y="593411"/>
                    <a:pt x="63260" y="591302"/>
                    <a:pt x="63260" y="588490"/>
                  </a:cubicBezTo>
                  <a:cubicBezTo>
                    <a:pt x="63963" y="580056"/>
                    <a:pt x="63260" y="570918"/>
                    <a:pt x="63963" y="562484"/>
                  </a:cubicBezTo>
                  <a:cubicBezTo>
                    <a:pt x="65368" y="539991"/>
                    <a:pt x="74506" y="520311"/>
                    <a:pt x="89266" y="502738"/>
                  </a:cubicBezTo>
                  <a:cubicBezTo>
                    <a:pt x="108244" y="480949"/>
                    <a:pt x="131439" y="469000"/>
                    <a:pt x="160258" y="465486"/>
                  </a:cubicBezTo>
                  <a:cubicBezTo>
                    <a:pt x="168692" y="464080"/>
                    <a:pt x="177830" y="464080"/>
                    <a:pt x="186264" y="465486"/>
                  </a:cubicBezTo>
                  <a:cubicBezTo>
                    <a:pt x="205242" y="468297"/>
                    <a:pt x="222815" y="474623"/>
                    <a:pt x="238981" y="485869"/>
                  </a:cubicBezTo>
                  <a:cubicBezTo>
                    <a:pt x="262176" y="502738"/>
                    <a:pt x="274828" y="525934"/>
                    <a:pt x="283263" y="553346"/>
                  </a:cubicBezTo>
                  <a:cubicBezTo>
                    <a:pt x="285371" y="563889"/>
                    <a:pt x="287480" y="574433"/>
                    <a:pt x="285371" y="584976"/>
                  </a:cubicBezTo>
                  <a:cubicBezTo>
                    <a:pt x="283966" y="594113"/>
                    <a:pt x="286074" y="596925"/>
                    <a:pt x="295212" y="596925"/>
                  </a:cubicBezTo>
                  <a:cubicBezTo>
                    <a:pt x="310675" y="596925"/>
                    <a:pt x="326139" y="596925"/>
                    <a:pt x="341602" y="596925"/>
                  </a:cubicBezTo>
                  <a:cubicBezTo>
                    <a:pt x="506077" y="596925"/>
                    <a:pt x="669849" y="596925"/>
                    <a:pt x="834324" y="596925"/>
                  </a:cubicBezTo>
                  <a:cubicBezTo>
                    <a:pt x="839245" y="596925"/>
                    <a:pt x="844165" y="598331"/>
                    <a:pt x="847679" y="594816"/>
                  </a:cubicBezTo>
                  <a:cubicBezTo>
                    <a:pt x="849085" y="589896"/>
                    <a:pt x="846976" y="587787"/>
                    <a:pt x="842056" y="587787"/>
                  </a:cubicBezTo>
                  <a:cubicBezTo>
                    <a:pt x="834324" y="582867"/>
                    <a:pt x="828701" y="575136"/>
                    <a:pt x="821672" y="568810"/>
                  </a:cubicBezTo>
                  <a:cubicBezTo>
                    <a:pt x="823078" y="565998"/>
                    <a:pt x="822375" y="563186"/>
                    <a:pt x="820267" y="561078"/>
                  </a:cubicBezTo>
                  <a:cubicBezTo>
                    <a:pt x="818158" y="558969"/>
                    <a:pt x="816049" y="556861"/>
                    <a:pt x="813941" y="554049"/>
                  </a:cubicBezTo>
                  <a:cubicBezTo>
                    <a:pt x="638219" y="381139"/>
                    <a:pt x="464607" y="206824"/>
                    <a:pt x="290291" y="33211"/>
                  </a:cubicBezTo>
                  <a:cubicBezTo>
                    <a:pt x="288183" y="31103"/>
                    <a:pt x="286074" y="28994"/>
                    <a:pt x="283263" y="26885"/>
                  </a:cubicBezTo>
                  <a:cubicBezTo>
                    <a:pt x="281154" y="24777"/>
                    <a:pt x="279045" y="23371"/>
                    <a:pt x="275531" y="25480"/>
                  </a:cubicBezTo>
                  <a:cubicBezTo>
                    <a:pt x="268502" y="18451"/>
                    <a:pt x="260770" y="11422"/>
                    <a:pt x="254444" y="3690"/>
                  </a:cubicBezTo>
                  <a:cubicBezTo>
                    <a:pt x="249524" y="-1230"/>
                    <a:pt x="246713" y="-1230"/>
                    <a:pt x="241792" y="3690"/>
                  </a:cubicBezTo>
                  <a:cubicBezTo>
                    <a:pt x="214380" y="33211"/>
                    <a:pt x="189076" y="64138"/>
                    <a:pt x="165881" y="97174"/>
                  </a:cubicBezTo>
                  <a:cubicBezTo>
                    <a:pt x="144794" y="127398"/>
                    <a:pt x="125114" y="157622"/>
                    <a:pt x="108244" y="190658"/>
                  </a:cubicBezTo>
                  <a:cubicBezTo>
                    <a:pt x="101215" y="201904"/>
                    <a:pt x="95592" y="213853"/>
                    <a:pt x="89266" y="225802"/>
                  </a:cubicBezTo>
                  <a:cubicBezTo>
                    <a:pt x="48499" y="310851"/>
                    <a:pt x="21087" y="399414"/>
                    <a:pt x="8435" y="492898"/>
                  </a:cubicBezTo>
                  <a:cubicBezTo>
                    <a:pt x="5623" y="510470"/>
                    <a:pt x="4217" y="528042"/>
                    <a:pt x="2109" y="545614"/>
                  </a:cubicBezTo>
                  <a:cubicBezTo>
                    <a:pt x="1406" y="559672"/>
                    <a:pt x="703" y="573730"/>
                    <a:pt x="0" y="587787"/>
                  </a:cubicBezTo>
                  <a:cubicBezTo>
                    <a:pt x="703" y="592708"/>
                    <a:pt x="2109" y="595519"/>
                    <a:pt x="8435" y="595519"/>
                  </a:cubicBezTo>
                  <a:close/>
                  <a:moveTo>
                    <a:pt x="337385" y="322800"/>
                  </a:moveTo>
                  <a:cubicBezTo>
                    <a:pt x="350037" y="295387"/>
                    <a:pt x="372529" y="280627"/>
                    <a:pt x="403456" y="278518"/>
                  </a:cubicBezTo>
                  <a:cubicBezTo>
                    <a:pt x="441412" y="276409"/>
                    <a:pt x="475853" y="305931"/>
                    <a:pt x="481476" y="342481"/>
                  </a:cubicBezTo>
                  <a:cubicBezTo>
                    <a:pt x="484288" y="362864"/>
                    <a:pt x="478665" y="380436"/>
                    <a:pt x="466013" y="395900"/>
                  </a:cubicBezTo>
                  <a:cubicBezTo>
                    <a:pt x="454767" y="409958"/>
                    <a:pt x="440709" y="420501"/>
                    <a:pt x="422434" y="424718"/>
                  </a:cubicBezTo>
                  <a:cubicBezTo>
                    <a:pt x="391507" y="431044"/>
                    <a:pt x="366203" y="420501"/>
                    <a:pt x="346522" y="395900"/>
                  </a:cubicBezTo>
                  <a:cubicBezTo>
                    <a:pt x="328950" y="374110"/>
                    <a:pt x="325436" y="348807"/>
                    <a:pt x="337385" y="322800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9B04DD-F277-8343-0003-9BD619985002}"/>
                </a:ext>
              </a:extLst>
            </p:cNvPr>
            <p:cNvSpPr/>
            <p:nvPr/>
          </p:nvSpPr>
          <p:spPr>
            <a:xfrm>
              <a:off x="5832335" y="2529233"/>
              <a:ext cx="844417" cy="600014"/>
            </a:xfrm>
            <a:custGeom>
              <a:avLst/>
              <a:gdLst>
                <a:gd name="connsiteX0" fmla="*/ 12652 w 844417"/>
                <a:gd name="connsiteY0" fmla="*/ 599737 h 600014"/>
                <a:gd name="connsiteX1" fmla="*/ 483585 w 844417"/>
                <a:gd name="connsiteY1" fmla="*/ 599737 h 600014"/>
                <a:gd name="connsiteX2" fmla="*/ 833621 w 844417"/>
                <a:gd name="connsiteY2" fmla="*/ 599737 h 600014"/>
                <a:gd name="connsiteX3" fmla="*/ 844165 w 844417"/>
                <a:gd name="connsiteY3" fmla="*/ 587787 h 600014"/>
                <a:gd name="connsiteX4" fmla="*/ 841353 w 844417"/>
                <a:gd name="connsiteY4" fmla="*/ 540694 h 600014"/>
                <a:gd name="connsiteX5" fmla="*/ 837839 w 844417"/>
                <a:gd name="connsiteY5" fmla="*/ 511876 h 600014"/>
                <a:gd name="connsiteX6" fmla="*/ 778094 w 844417"/>
                <a:gd name="connsiteY6" fmla="*/ 282735 h 600014"/>
                <a:gd name="connsiteX7" fmla="*/ 737326 w 844417"/>
                <a:gd name="connsiteY7" fmla="*/ 196983 h 600014"/>
                <a:gd name="connsiteX8" fmla="*/ 719754 w 844417"/>
                <a:gd name="connsiteY8" fmla="*/ 165354 h 600014"/>
                <a:gd name="connsiteX9" fmla="*/ 637517 w 844417"/>
                <a:gd name="connsiteY9" fmla="*/ 47269 h 600014"/>
                <a:gd name="connsiteX10" fmla="*/ 634705 w 844417"/>
                <a:gd name="connsiteY10" fmla="*/ 37429 h 600014"/>
                <a:gd name="connsiteX11" fmla="*/ 604481 w 844417"/>
                <a:gd name="connsiteY11" fmla="*/ 3690 h 600014"/>
                <a:gd name="connsiteX12" fmla="*/ 590423 w 844417"/>
                <a:gd name="connsiteY12" fmla="*/ 3690 h 600014"/>
                <a:gd name="connsiteX13" fmla="*/ 565119 w 844417"/>
                <a:gd name="connsiteY13" fmla="*/ 28994 h 600014"/>
                <a:gd name="connsiteX14" fmla="*/ 560199 w 844417"/>
                <a:gd name="connsiteY14" fmla="*/ 38131 h 600014"/>
                <a:gd name="connsiteX15" fmla="*/ 535598 w 844417"/>
                <a:gd name="connsiteY15" fmla="*/ 63435 h 600014"/>
                <a:gd name="connsiteX16" fmla="*/ 445629 w 844417"/>
                <a:gd name="connsiteY16" fmla="*/ 154107 h 600014"/>
                <a:gd name="connsiteX17" fmla="*/ 438600 w 844417"/>
                <a:gd name="connsiteY17" fmla="*/ 160433 h 600014"/>
                <a:gd name="connsiteX18" fmla="*/ 436491 w 844417"/>
                <a:gd name="connsiteY18" fmla="*/ 178708 h 600014"/>
                <a:gd name="connsiteX19" fmla="*/ 452658 w 844417"/>
                <a:gd name="connsiteY19" fmla="*/ 271489 h 600014"/>
                <a:gd name="connsiteX20" fmla="*/ 437194 w 844417"/>
                <a:gd name="connsiteY20" fmla="*/ 308039 h 600014"/>
                <a:gd name="connsiteX21" fmla="*/ 437194 w 844417"/>
                <a:gd name="connsiteY21" fmla="*/ 308039 h 600014"/>
                <a:gd name="connsiteX22" fmla="*/ 431571 w 844417"/>
                <a:gd name="connsiteY22" fmla="*/ 314365 h 600014"/>
                <a:gd name="connsiteX23" fmla="*/ 275531 w 844417"/>
                <a:gd name="connsiteY23" fmla="*/ 336858 h 600014"/>
                <a:gd name="connsiteX24" fmla="*/ 260770 w 844417"/>
                <a:gd name="connsiteY24" fmla="*/ 338263 h 600014"/>
                <a:gd name="connsiteX25" fmla="*/ 144091 w 844417"/>
                <a:gd name="connsiteY25" fmla="*/ 454942 h 600014"/>
                <a:gd name="connsiteX26" fmla="*/ 26710 w 844417"/>
                <a:gd name="connsiteY26" fmla="*/ 572324 h 600014"/>
                <a:gd name="connsiteX27" fmla="*/ 0 w 844417"/>
                <a:gd name="connsiteY27" fmla="*/ 597628 h 600014"/>
                <a:gd name="connsiteX28" fmla="*/ 12652 w 844417"/>
                <a:gd name="connsiteY28" fmla="*/ 599737 h 600014"/>
                <a:gd name="connsiteX29" fmla="*/ 577771 w 844417"/>
                <a:gd name="connsiteY29" fmla="*/ 380436 h 600014"/>
                <a:gd name="connsiteX30" fmla="*/ 662820 w 844417"/>
                <a:gd name="connsiteY30" fmla="*/ 445102 h 600014"/>
                <a:gd name="connsiteX31" fmla="*/ 648060 w 844417"/>
                <a:gd name="connsiteY31" fmla="*/ 495710 h 600014"/>
                <a:gd name="connsiteX32" fmla="*/ 596749 w 844417"/>
                <a:gd name="connsiteY32" fmla="*/ 526637 h 600014"/>
                <a:gd name="connsiteX33" fmla="*/ 531381 w 844417"/>
                <a:gd name="connsiteY33" fmla="*/ 500630 h 600014"/>
                <a:gd name="connsiteX34" fmla="*/ 527164 w 844417"/>
                <a:gd name="connsiteY34" fmla="*/ 495710 h 600014"/>
                <a:gd name="connsiteX35" fmla="*/ 577771 w 844417"/>
                <a:gd name="connsiteY35" fmla="*/ 380436 h 60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4417" h="600014">
                  <a:moveTo>
                    <a:pt x="12652" y="599737"/>
                  </a:moveTo>
                  <a:cubicBezTo>
                    <a:pt x="169395" y="599737"/>
                    <a:pt x="326841" y="599737"/>
                    <a:pt x="483585" y="599737"/>
                  </a:cubicBezTo>
                  <a:cubicBezTo>
                    <a:pt x="600264" y="599737"/>
                    <a:pt x="716943" y="599737"/>
                    <a:pt x="833621" y="599737"/>
                  </a:cubicBezTo>
                  <a:cubicBezTo>
                    <a:pt x="844868" y="599737"/>
                    <a:pt x="844868" y="599034"/>
                    <a:pt x="844165" y="587787"/>
                  </a:cubicBezTo>
                  <a:cubicBezTo>
                    <a:pt x="843462" y="572324"/>
                    <a:pt x="841353" y="556860"/>
                    <a:pt x="841353" y="540694"/>
                  </a:cubicBezTo>
                  <a:cubicBezTo>
                    <a:pt x="839245" y="530854"/>
                    <a:pt x="839245" y="521013"/>
                    <a:pt x="837839" y="511876"/>
                  </a:cubicBezTo>
                  <a:cubicBezTo>
                    <a:pt x="827998" y="433153"/>
                    <a:pt x="808318" y="356538"/>
                    <a:pt x="778094" y="282735"/>
                  </a:cubicBezTo>
                  <a:cubicBezTo>
                    <a:pt x="766145" y="253214"/>
                    <a:pt x="752790" y="224396"/>
                    <a:pt x="737326" y="196983"/>
                  </a:cubicBezTo>
                  <a:cubicBezTo>
                    <a:pt x="731703" y="186440"/>
                    <a:pt x="726080" y="175897"/>
                    <a:pt x="719754" y="165354"/>
                  </a:cubicBezTo>
                  <a:cubicBezTo>
                    <a:pt x="695856" y="123883"/>
                    <a:pt x="667741" y="84522"/>
                    <a:pt x="637517" y="47269"/>
                  </a:cubicBezTo>
                  <a:cubicBezTo>
                    <a:pt x="636814" y="43755"/>
                    <a:pt x="636814" y="40240"/>
                    <a:pt x="634705" y="37429"/>
                  </a:cubicBezTo>
                  <a:cubicBezTo>
                    <a:pt x="624865" y="25480"/>
                    <a:pt x="615024" y="14936"/>
                    <a:pt x="604481" y="3690"/>
                  </a:cubicBezTo>
                  <a:cubicBezTo>
                    <a:pt x="600264" y="-1230"/>
                    <a:pt x="595344" y="-1230"/>
                    <a:pt x="590423" y="3690"/>
                  </a:cubicBezTo>
                  <a:cubicBezTo>
                    <a:pt x="581989" y="12125"/>
                    <a:pt x="573554" y="20559"/>
                    <a:pt x="565119" y="28994"/>
                  </a:cubicBezTo>
                  <a:cubicBezTo>
                    <a:pt x="562308" y="31806"/>
                    <a:pt x="561605" y="35320"/>
                    <a:pt x="560199" y="38131"/>
                  </a:cubicBezTo>
                  <a:cubicBezTo>
                    <a:pt x="551765" y="46566"/>
                    <a:pt x="544033" y="55001"/>
                    <a:pt x="535598" y="63435"/>
                  </a:cubicBezTo>
                  <a:cubicBezTo>
                    <a:pt x="505374" y="93659"/>
                    <a:pt x="475150" y="123883"/>
                    <a:pt x="445629" y="154107"/>
                  </a:cubicBezTo>
                  <a:cubicBezTo>
                    <a:pt x="443520" y="156216"/>
                    <a:pt x="441412" y="158325"/>
                    <a:pt x="438600" y="160433"/>
                  </a:cubicBezTo>
                  <a:cubicBezTo>
                    <a:pt x="430868" y="166057"/>
                    <a:pt x="430868" y="170977"/>
                    <a:pt x="436491" y="178708"/>
                  </a:cubicBezTo>
                  <a:cubicBezTo>
                    <a:pt x="456172" y="206824"/>
                    <a:pt x="460390" y="238454"/>
                    <a:pt x="452658" y="271489"/>
                  </a:cubicBezTo>
                  <a:cubicBezTo>
                    <a:pt x="449846" y="284844"/>
                    <a:pt x="442817" y="296090"/>
                    <a:pt x="437194" y="308039"/>
                  </a:cubicBezTo>
                  <a:cubicBezTo>
                    <a:pt x="437194" y="308039"/>
                    <a:pt x="437194" y="308039"/>
                    <a:pt x="437194" y="308039"/>
                  </a:cubicBezTo>
                  <a:cubicBezTo>
                    <a:pt x="435086" y="310148"/>
                    <a:pt x="433680" y="312257"/>
                    <a:pt x="431571" y="314365"/>
                  </a:cubicBezTo>
                  <a:cubicBezTo>
                    <a:pt x="392913" y="362161"/>
                    <a:pt x="325436" y="372002"/>
                    <a:pt x="275531" y="336858"/>
                  </a:cubicBezTo>
                  <a:cubicBezTo>
                    <a:pt x="269205" y="332640"/>
                    <a:pt x="265691" y="333343"/>
                    <a:pt x="260770" y="338263"/>
                  </a:cubicBezTo>
                  <a:cubicBezTo>
                    <a:pt x="222112" y="377625"/>
                    <a:pt x="182750" y="416284"/>
                    <a:pt x="144091" y="454942"/>
                  </a:cubicBezTo>
                  <a:cubicBezTo>
                    <a:pt x="104730" y="494304"/>
                    <a:pt x="66071" y="533665"/>
                    <a:pt x="26710" y="572324"/>
                  </a:cubicBezTo>
                  <a:cubicBezTo>
                    <a:pt x="17572" y="580759"/>
                    <a:pt x="9138" y="589193"/>
                    <a:pt x="0" y="597628"/>
                  </a:cubicBezTo>
                  <a:cubicBezTo>
                    <a:pt x="3514" y="601142"/>
                    <a:pt x="8435" y="599737"/>
                    <a:pt x="12652" y="599737"/>
                  </a:cubicBezTo>
                  <a:close/>
                  <a:moveTo>
                    <a:pt x="577771" y="380436"/>
                  </a:moveTo>
                  <a:cubicBezTo>
                    <a:pt x="619242" y="375516"/>
                    <a:pt x="656494" y="404334"/>
                    <a:pt x="662820" y="445102"/>
                  </a:cubicBezTo>
                  <a:cubicBezTo>
                    <a:pt x="665632" y="464783"/>
                    <a:pt x="658603" y="480949"/>
                    <a:pt x="648060" y="495710"/>
                  </a:cubicBezTo>
                  <a:cubicBezTo>
                    <a:pt x="634705" y="512579"/>
                    <a:pt x="618539" y="523825"/>
                    <a:pt x="596749" y="526637"/>
                  </a:cubicBezTo>
                  <a:cubicBezTo>
                    <a:pt x="570743" y="529448"/>
                    <a:pt x="548953" y="521013"/>
                    <a:pt x="531381" y="500630"/>
                  </a:cubicBezTo>
                  <a:cubicBezTo>
                    <a:pt x="529975" y="499224"/>
                    <a:pt x="528569" y="497115"/>
                    <a:pt x="527164" y="495710"/>
                  </a:cubicBezTo>
                  <a:cubicBezTo>
                    <a:pt x="488505" y="448616"/>
                    <a:pt x="526461" y="386762"/>
                    <a:pt x="577771" y="380436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9E1DC8-46F1-D384-7036-7D25022D1A94}"/>
                </a:ext>
              </a:extLst>
            </p:cNvPr>
            <p:cNvSpPr/>
            <p:nvPr/>
          </p:nvSpPr>
          <p:spPr>
            <a:xfrm>
              <a:off x="5857527" y="2110138"/>
              <a:ext cx="598267" cy="843813"/>
            </a:xfrm>
            <a:custGeom>
              <a:avLst/>
              <a:gdLst>
                <a:gd name="connsiteX0" fmla="*/ 112 w 598267"/>
                <a:gd name="connsiteY0" fmla="*/ 833270 h 843813"/>
                <a:gd name="connsiteX1" fmla="*/ 1518 w 598267"/>
                <a:gd name="connsiteY1" fmla="*/ 843813 h 843813"/>
                <a:gd name="connsiteX2" fmla="*/ 7844 w 598267"/>
                <a:gd name="connsiteY2" fmla="*/ 838893 h 843813"/>
                <a:gd name="connsiteX3" fmla="*/ 277752 w 598267"/>
                <a:gd name="connsiteY3" fmla="*/ 568985 h 843813"/>
                <a:gd name="connsiteX4" fmla="*/ 277752 w 598267"/>
                <a:gd name="connsiteY4" fmla="*/ 546493 h 843813"/>
                <a:gd name="connsiteX5" fmla="*/ 272129 w 598267"/>
                <a:gd name="connsiteY5" fmla="*/ 541573 h 843813"/>
                <a:gd name="connsiteX6" fmla="*/ 272129 w 598267"/>
                <a:gd name="connsiteY6" fmla="*/ 541573 h 843813"/>
                <a:gd name="connsiteX7" fmla="*/ 257368 w 598267"/>
                <a:gd name="connsiteY7" fmla="*/ 523298 h 843813"/>
                <a:gd name="connsiteX8" fmla="*/ 240499 w 598267"/>
                <a:gd name="connsiteY8" fmla="*/ 466364 h 843813"/>
                <a:gd name="connsiteX9" fmla="*/ 315708 w 598267"/>
                <a:gd name="connsiteY9" fmla="*/ 353200 h 843813"/>
                <a:gd name="connsiteX10" fmla="*/ 445039 w 598267"/>
                <a:gd name="connsiteY10" fmla="*/ 389750 h 843813"/>
                <a:gd name="connsiteX11" fmla="*/ 457691 w 598267"/>
                <a:gd name="connsiteY11" fmla="*/ 390453 h 843813"/>
                <a:gd name="connsiteX12" fmla="*/ 572261 w 598267"/>
                <a:gd name="connsiteY12" fmla="*/ 275179 h 843813"/>
                <a:gd name="connsiteX13" fmla="*/ 591239 w 598267"/>
                <a:gd name="connsiteY13" fmla="*/ 256904 h 843813"/>
                <a:gd name="connsiteX14" fmla="*/ 590536 w 598267"/>
                <a:gd name="connsiteY14" fmla="*/ 240035 h 843813"/>
                <a:gd name="connsiteX15" fmla="*/ 582101 w 598267"/>
                <a:gd name="connsiteY15" fmla="*/ 233006 h 843813"/>
                <a:gd name="connsiteX16" fmla="*/ 582101 w 598267"/>
                <a:gd name="connsiteY16" fmla="*/ 233006 h 843813"/>
                <a:gd name="connsiteX17" fmla="*/ 568746 w 598267"/>
                <a:gd name="connsiteY17" fmla="*/ 220354 h 843813"/>
                <a:gd name="connsiteX18" fmla="*/ 379670 w 598267"/>
                <a:gd name="connsiteY18" fmla="*/ 93835 h 843813"/>
                <a:gd name="connsiteX19" fmla="*/ 168805 w 598267"/>
                <a:gd name="connsiteY19" fmla="*/ 20032 h 843813"/>
                <a:gd name="connsiteX20" fmla="*/ 33148 w 598267"/>
                <a:gd name="connsiteY20" fmla="*/ 1757 h 843813"/>
                <a:gd name="connsiteX21" fmla="*/ 13467 w 598267"/>
                <a:gd name="connsiteY21" fmla="*/ 351 h 843813"/>
                <a:gd name="connsiteX22" fmla="*/ 815 w 598267"/>
                <a:gd name="connsiteY22" fmla="*/ 12300 h 843813"/>
                <a:gd name="connsiteX23" fmla="*/ 815 w 598267"/>
                <a:gd name="connsiteY23" fmla="*/ 41119 h 843813"/>
                <a:gd name="connsiteX24" fmla="*/ 112 w 598267"/>
                <a:gd name="connsiteY24" fmla="*/ 833270 h 843813"/>
                <a:gd name="connsiteX25" fmla="*/ 70401 w 598267"/>
                <a:gd name="connsiteY25" fmla="*/ 166935 h 843813"/>
                <a:gd name="connsiteX26" fmla="*/ 192000 w 598267"/>
                <a:gd name="connsiteY26" fmla="*/ 138820 h 843813"/>
                <a:gd name="connsiteX27" fmla="*/ 217304 w 598267"/>
                <a:gd name="connsiteY27" fmla="*/ 193645 h 843813"/>
                <a:gd name="connsiteX28" fmla="*/ 202543 w 598267"/>
                <a:gd name="connsiteY28" fmla="*/ 233709 h 843813"/>
                <a:gd name="connsiteX29" fmla="*/ 110465 w 598267"/>
                <a:gd name="connsiteY29" fmla="*/ 259716 h 843813"/>
                <a:gd name="connsiteX30" fmla="*/ 80241 w 598267"/>
                <a:gd name="connsiteY30" fmla="*/ 233709 h 843813"/>
                <a:gd name="connsiteX31" fmla="*/ 70401 w 598267"/>
                <a:gd name="connsiteY31" fmla="*/ 166935 h 84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8267" h="843813">
                  <a:moveTo>
                    <a:pt x="112" y="833270"/>
                  </a:moveTo>
                  <a:cubicBezTo>
                    <a:pt x="112" y="836784"/>
                    <a:pt x="-590" y="840299"/>
                    <a:pt x="1518" y="843813"/>
                  </a:cubicBezTo>
                  <a:cubicBezTo>
                    <a:pt x="5033" y="843110"/>
                    <a:pt x="5736" y="841002"/>
                    <a:pt x="7844" y="838893"/>
                  </a:cubicBezTo>
                  <a:cubicBezTo>
                    <a:pt x="97814" y="748924"/>
                    <a:pt x="187783" y="658955"/>
                    <a:pt x="277752" y="568985"/>
                  </a:cubicBezTo>
                  <a:cubicBezTo>
                    <a:pt x="289701" y="557036"/>
                    <a:pt x="289701" y="557036"/>
                    <a:pt x="277752" y="546493"/>
                  </a:cubicBezTo>
                  <a:cubicBezTo>
                    <a:pt x="275643" y="545087"/>
                    <a:pt x="274238" y="542979"/>
                    <a:pt x="272129" y="541573"/>
                  </a:cubicBezTo>
                  <a:cubicBezTo>
                    <a:pt x="272129" y="541573"/>
                    <a:pt x="272129" y="541573"/>
                    <a:pt x="272129" y="541573"/>
                  </a:cubicBezTo>
                  <a:cubicBezTo>
                    <a:pt x="267209" y="535247"/>
                    <a:pt x="262289" y="528921"/>
                    <a:pt x="257368" y="523298"/>
                  </a:cubicBezTo>
                  <a:cubicBezTo>
                    <a:pt x="248231" y="505726"/>
                    <a:pt x="241202" y="486748"/>
                    <a:pt x="240499" y="466364"/>
                  </a:cubicBezTo>
                  <a:cubicBezTo>
                    <a:pt x="239093" y="415756"/>
                    <a:pt x="268615" y="370772"/>
                    <a:pt x="315708" y="353200"/>
                  </a:cubicBezTo>
                  <a:cubicBezTo>
                    <a:pt x="362098" y="335628"/>
                    <a:pt x="413409" y="350388"/>
                    <a:pt x="445039" y="389750"/>
                  </a:cubicBezTo>
                  <a:cubicBezTo>
                    <a:pt x="449959" y="396076"/>
                    <a:pt x="452770" y="395373"/>
                    <a:pt x="457691" y="390453"/>
                  </a:cubicBezTo>
                  <a:cubicBezTo>
                    <a:pt x="495646" y="351794"/>
                    <a:pt x="534305" y="313838"/>
                    <a:pt x="572261" y="275179"/>
                  </a:cubicBezTo>
                  <a:cubicBezTo>
                    <a:pt x="582804" y="273071"/>
                    <a:pt x="588427" y="267448"/>
                    <a:pt x="591239" y="256904"/>
                  </a:cubicBezTo>
                  <a:cubicBezTo>
                    <a:pt x="600376" y="247767"/>
                    <a:pt x="601079" y="249173"/>
                    <a:pt x="590536" y="240035"/>
                  </a:cubicBezTo>
                  <a:cubicBezTo>
                    <a:pt x="587724" y="237927"/>
                    <a:pt x="584913" y="235115"/>
                    <a:pt x="582101" y="233006"/>
                  </a:cubicBezTo>
                  <a:lnTo>
                    <a:pt x="582101" y="233006"/>
                  </a:lnTo>
                  <a:cubicBezTo>
                    <a:pt x="578587" y="227383"/>
                    <a:pt x="573667" y="224572"/>
                    <a:pt x="568746" y="220354"/>
                  </a:cubicBezTo>
                  <a:cubicBezTo>
                    <a:pt x="511110" y="170450"/>
                    <a:pt x="447850" y="128276"/>
                    <a:pt x="379670" y="93835"/>
                  </a:cubicBezTo>
                  <a:cubicBezTo>
                    <a:pt x="312193" y="60097"/>
                    <a:pt x="241905" y="35496"/>
                    <a:pt x="168805" y="20032"/>
                  </a:cubicBezTo>
                  <a:cubicBezTo>
                    <a:pt x="123820" y="10192"/>
                    <a:pt x="78836" y="3163"/>
                    <a:pt x="33148" y="1757"/>
                  </a:cubicBezTo>
                  <a:cubicBezTo>
                    <a:pt x="26822" y="-1054"/>
                    <a:pt x="19793" y="351"/>
                    <a:pt x="13467" y="351"/>
                  </a:cubicBezTo>
                  <a:cubicBezTo>
                    <a:pt x="1518" y="351"/>
                    <a:pt x="1518" y="351"/>
                    <a:pt x="815" y="12300"/>
                  </a:cubicBezTo>
                  <a:cubicBezTo>
                    <a:pt x="815" y="22141"/>
                    <a:pt x="815" y="31278"/>
                    <a:pt x="815" y="41119"/>
                  </a:cubicBezTo>
                  <a:cubicBezTo>
                    <a:pt x="112" y="304701"/>
                    <a:pt x="112" y="568985"/>
                    <a:pt x="112" y="833270"/>
                  </a:cubicBezTo>
                  <a:close/>
                  <a:moveTo>
                    <a:pt x="70401" y="166935"/>
                  </a:moveTo>
                  <a:cubicBezTo>
                    <a:pt x="88676" y="118436"/>
                    <a:pt x="154747" y="102973"/>
                    <a:pt x="192000" y="138820"/>
                  </a:cubicBezTo>
                  <a:cubicBezTo>
                    <a:pt x="208166" y="154283"/>
                    <a:pt x="216601" y="171855"/>
                    <a:pt x="217304" y="193645"/>
                  </a:cubicBezTo>
                  <a:cubicBezTo>
                    <a:pt x="217304" y="209108"/>
                    <a:pt x="211681" y="221760"/>
                    <a:pt x="202543" y="233709"/>
                  </a:cubicBezTo>
                  <a:cubicBezTo>
                    <a:pt x="177240" y="269556"/>
                    <a:pt x="137175" y="272368"/>
                    <a:pt x="110465" y="259716"/>
                  </a:cubicBezTo>
                  <a:cubicBezTo>
                    <a:pt x="97814" y="254093"/>
                    <a:pt x="88676" y="244955"/>
                    <a:pt x="80241" y="233709"/>
                  </a:cubicBezTo>
                  <a:cubicBezTo>
                    <a:pt x="64075" y="213326"/>
                    <a:pt x="61264" y="190833"/>
                    <a:pt x="70401" y="166935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323437-02AF-59EC-408E-F8EFFD019986}"/>
                </a:ext>
              </a:extLst>
            </p:cNvPr>
            <p:cNvSpPr/>
            <p:nvPr/>
          </p:nvSpPr>
          <p:spPr>
            <a:xfrm>
              <a:off x="5150889" y="2248396"/>
              <a:ext cx="598330" cy="850482"/>
            </a:xfrm>
            <a:custGeom>
              <a:avLst/>
              <a:gdLst>
                <a:gd name="connsiteX0" fmla="*/ 134602 w 598330"/>
                <a:gd name="connsiteY0" fmla="*/ 387148 h 850482"/>
                <a:gd name="connsiteX1" fmla="*/ 136711 w 598330"/>
                <a:gd name="connsiteY1" fmla="*/ 383634 h 850482"/>
                <a:gd name="connsiteX2" fmla="*/ 136711 w 598330"/>
                <a:gd name="connsiteY2" fmla="*/ 379416 h 850482"/>
                <a:gd name="connsiteX3" fmla="*/ 192239 w 598330"/>
                <a:gd name="connsiteY3" fmla="*/ 283121 h 850482"/>
                <a:gd name="connsiteX4" fmla="*/ 234412 w 598330"/>
                <a:gd name="connsiteY4" fmla="*/ 268360 h 850482"/>
                <a:gd name="connsiteX5" fmla="*/ 268151 w 598330"/>
                <a:gd name="connsiteY5" fmla="*/ 268360 h 850482"/>
                <a:gd name="connsiteX6" fmla="*/ 272368 w 598330"/>
                <a:gd name="connsiteY6" fmla="*/ 269766 h 850482"/>
                <a:gd name="connsiteX7" fmla="*/ 342656 w 598330"/>
                <a:gd name="connsiteY7" fmla="*/ 311939 h 850482"/>
                <a:gd name="connsiteX8" fmla="*/ 365149 w 598330"/>
                <a:gd name="connsiteY8" fmla="*/ 364656 h 850482"/>
                <a:gd name="connsiteX9" fmla="*/ 365149 w 598330"/>
                <a:gd name="connsiteY9" fmla="*/ 398394 h 850482"/>
                <a:gd name="connsiteX10" fmla="*/ 351794 w 598330"/>
                <a:gd name="connsiteY10" fmla="*/ 437053 h 850482"/>
                <a:gd name="connsiteX11" fmla="*/ 346171 w 598330"/>
                <a:gd name="connsiteY11" fmla="*/ 439161 h 850482"/>
                <a:gd name="connsiteX12" fmla="*/ 324381 w 598330"/>
                <a:gd name="connsiteY12" fmla="*/ 463762 h 850482"/>
                <a:gd name="connsiteX13" fmla="*/ 280100 w 598330"/>
                <a:gd name="connsiteY13" fmla="*/ 488363 h 850482"/>
                <a:gd name="connsiteX14" fmla="*/ 272368 w 598330"/>
                <a:gd name="connsiteY14" fmla="*/ 495392 h 850482"/>
                <a:gd name="connsiteX15" fmla="*/ 266042 w 598330"/>
                <a:gd name="connsiteY15" fmla="*/ 495392 h 850482"/>
                <a:gd name="connsiteX16" fmla="*/ 247064 w 598330"/>
                <a:gd name="connsiteY16" fmla="*/ 498907 h 850482"/>
                <a:gd name="connsiteX17" fmla="*/ 252687 w 598330"/>
                <a:gd name="connsiteY17" fmla="*/ 505233 h 850482"/>
                <a:gd name="connsiteX18" fmla="*/ 582340 w 598330"/>
                <a:gd name="connsiteY18" fmla="*/ 834886 h 850482"/>
                <a:gd name="connsiteX19" fmla="*/ 591478 w 598330"/>
                <a:gd name="connsiteY19" fmla="*/ 844726 h 850482"/>
                <a:gd name="connsiteX20" fmla="*/ 597804 w 598330"/>
                <a:gd name="connsiteY20" fmla="*/ 850349 h 850482"/>
                <a:gd name="connsiteX21" fmla="*/ 597804 w 598330"/>
                <a:gd name="connsiteY21" fmla="*/ 848240 h 850482"/>
                <a:gd name="connsiteX22" fmla="*/ 597804 w 598330"/>
                <a:gd name="connsiteY22" fmla="*/ 21648 h 850482"/>
                <a:gd name="connsiteX23" fmla="*/ 574608 w 598330"/>
                <a:gd name="connsiteY23" fmla="*/ 1967 h 850482"/>
                <a:gd name="connsiteX24" fmla="*/ 573203 w 598330"/>
                <a:gd name="connsiteY24" fmla="*/ 1967 h 850482"/>
                <a:gd name="connsiteX25" fmla="*/ 571797 w 598330"/>
                <a:gd name="connsiteY25" fmla="*/ 2670 h 850482"/>
                <a:gd name="connsiteX26" fmla="*/ 524704 w 598330"/>
                <a:gd name="connsiteY26" fmla="*/ 6184 h 850482"/>
                <a:gd name="connsiteX27" fmla="*/ 299780 w 598330"/>
                <a:gd name="connsiteY27" fmla="*/ 59604 h 850482"/>
                <a:gd name="connsiteX28" fmla="*/ 76966 w 598330"/>
                <a:gd name="connsiteY28" fmla="*/ 182609 h 850482"/>
                <a:gd name="connsiteX29" fmla="*/ 15112 w 598330"/>
                <a:gd name="connsiteY29" fmla="*/ 234622 h 850482"/>
                <a:gd name="connsiteX30" fmla="*/ 15112 w 598330"/>
                <a:gd name="connsiteY30" fmla="*/ 234622 h 850482"/>
                <a:gd name="connsiteX31" fmla="*/ 4569 w 598330"/>
                <a:gd name="connsiteY31" fmla="*/ 243760 h 850482"/>
                <a:gd name="connsiteX32" fmla="*/ 3866 w 598330"/>
                <a:gd name="connsiteY32" fmla="*/ 256411 h 850482"/>
                <a:gd name="connsiteX33" fmla="*/ 134602 w 598330"/>
                <a:gd name="connsiteY33" fmla="*/ 387148 h 8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8330" h="850482">
                  <a:moveTo>
                    <a:pt x="134602" y="387148"/>
                  </a:moveTo>
                  <a:cubicBezTo>
                    <a:pt x="136008" y="384336"/>
                    <a:pt x="136008" y="383634"/>
                    <a:pt x="136711" y="383634"/>
                  </a:cubicBezTo>
                  <a:cubicBezTo>
                    <a:pt x="136711" y="382228"/>
                    <a:pt x="136711" y="380822"/>
                    <a:pt x="136711" y="379416"/>
                  </a:cubicBezTo>
                  <a:cubicBezTo>
                    <a:pt x="138117" y="337946"/>
                    <a:pt x="156392" y="305613"/>
                    <a:pt x="192239" y="283121"/>
                  </a:cubicBezTo>
                  <a:cubicBezTo>
                    <a:pt x="205594" y="274686"/>
                    <a:pt x="219652" y="271172"/>
                    <a:pt x="234412" y="268360"/>
                  </a:cubicBezTo>
                  <a:cubicBezTo>
                    <a:pt x="245658" y="266955"/>
                    <a:pt x="256904" y="266955"/>
                    <a:pt x="268151" y="268360"/>
                  </a:cubicBezTo>
                  <a:cubicBezTo>
                    <a:pt x="269556" y="269063"/>
                    <a:pt x="270962" y="269766"/>
                    <a:pt x="272368" y="269766"/>
                  </a:cubicBezTo>
                  <a:cubicBezTo>
                    <a:pt x="301186" y="274686"/>
                    <a:pt x="324381" y="289447"/>
                    <a:pt x="342656" y="311939"/>
                  </a:cubicBezTo>
                  <a:cubicBezTo>
                    <a:pt x="354605" y="327403"/>
                    <a:pt x="360931" y="345678"/>
                    <a:pt x="365149" y="364656"/>
                  </a:cubicBezTo>
                  <a:cubicBezTo>
                    <a:pt x="366554" y="375902"/>
                    <a:pt x="366554" y="387148"/>
                    <a:pt x="365149" y="398394"/>
                  </a:cubicBezTo>
                  <a:cubicBezTo>
                    <a:pt x="362337" y="411749"/>
                    <a:pt x="357417" y="425104"/>
                    <a:pt x="351794" y="437053"/>
                  </a:cubicBezTo>
                  <a:cubicBezTo>
                    <a:pt x="350388" y="437756"/>
                    <a:pt x="348279" y="439161"/>
                    <a:pt x="346171" y="439161"/>
                  </a:cubicBezTo>
                  <a:cubicBezTo>
                    <a:pt x="338439" y="446893"/>
                    <a:pt x="332816" y="456734"/>
                    <a:pt x="324381" y="463762"/>
                  </a:cubicBezTo>
                  <a:cubicBezTo>
                    <a:pt x="311027" y="475009"/>
                    <a:pt x="296266" y="482740"/>
                    <a:pt x="280100" y="488363"/>
                  </a:cubicBezTo>
                  <a:cubicBezTo>
                    <a:pt x="276585" y="489769"/>
                    <a:pt x="272368" y="490472"/>
                    <a:pt x="272368" y="495392"/>
                  </a:cubicBezTo>
                  <a:cubicBezTo>
                    <a:pt x="270259" y="495392"/>
                    <a:pt x="268151" y="495392"/>
                    <a:pt x="266042" y="495392"/>
                  </a:cubicBezTo>
                  <a:cubicBezTo>
                    <a:pt x="260419" y="498204"/>
                    <a:pt x="252687" y="494689"/>
                    <a:pt x="247064" y="498907"/>
                  </a:cubicBezTo>
                  <a:cubicBezTo>
                    <a:pt x="249173" y="501015"/>
                    <a:pt x="250578" y="503124"/>
                    <a:pt x="252687" y="505233"/>
                  </a:cubicBezTo>
                  <a:cubicBezTo>
                    <a:pt x="362337" y="614883"/>
                    <a:pt x="472690" y="725236"/>
                    <a:pt x="582340" y="834886"/>
                  </a:cubicBezTo>
                  <a:cubicBezTo>
                    <a:pt x="585855" y="838400"/>
                    <a:pt x="588666" y="841212"/>
                    <a:pt x="591478" y="844726"/>
                  </a:cubicBezTo>
                  <a:cubicBezTo>
                    <a:pt x="591478" y="848943"/>
                    <a:pt x="592883" y="851052"/>
                    <a:pt x="597804" y="850349"/>
                  </a:cubicBezTo>
                  <a:cubicBezTo>
                    <a:pt x="598507" y="849646"/>
                    <a:pt x="598507" y="848943"/>
                    <a:pt x="597804" y="848240"/>
                  </a:cubicBezTo>
                  <a:cubicBezTo>
                    <a:pt x="597804" y="572710"/>
                    <a:pt x="597804" y="297179"/>
                    <a:pt x="597804" y="21648"/>
                  </a:cubicBezTo>
                  <a:cubicBezTo>
                    <a:pt x="597804" y="561"/>
                    <a:pt x="594289" y="-2953"/>
                    <a:pt x="574608" y="1967"/>
                  </a:cubicBezTo>
                  <a:cubicBezTo>
                    <a:pt x="573906" y="1967"/>
                    <a:pt x="573906" y="1967"/>
                    <a:pt x="573203" y="1967"/>
                  </a:cubicBezTo>
                  <a:cubicBezTo>
                    <a:pt x="572500" y="1967"/>
                    <a:pt x="572500" y="2670"/>
                    <a:pt x="571797" y="2670"/>
                  </a:cubicBezTo>
                  <a:cubicBezTo>
                    <a:pt x="556333" y="1967"/>
                    <a:pt x="540167" y="4076"/>
                    <a:pt x="524704" y="6184"/>
                  </a:cubicBezTo>
                  <a:cubicBezTo>
                    <a:pt x="447386" y="14619"/>
                    <a:pt x="372880" y="32191"/>
                    <a:pt x="299780" y="59604"/>
                  </a:cubicBezTo>
                  <a:cubicBezTo>
                    <a:pt x="219652" y="89828"/>
                    <a:pt x="145146" y="130595"/>
                    <a:pt x="76966" y="182609"/>
                  </a:cubicBezTo>
                  <a:cubicBezTo>
                    <a:pt x="55176" y="198775"/>
                    <a:pt x="34090" y="215644"/>
                    <a:pt x="15112" y="234622"/>
                  </a:cubicBezTo>
                  <a:cubicBezTo>
                    <a:pt x="15112" y="234622"/>
                    <a:pt x="15112" y="234622"/>
                    <a:pt x="15112" y="234622"/>
                  </a:cubicBezTo>
                  <a:cubicBezTo>
                    <a:pt x="11598" y="237434"/>
                    <a:pt x="8083" y="240948"/>
                    <a:pt x="4569" y="243760"/>
                  </a:cubicBezTo>
                  <a:cubicBezTo>
                    <a:pt x="-1757" y="247977"/>
                    <a:pt x="-1054" y="251491"/>
                    <a:pt x="3866" y="256411"/>
                  </a:cubicBezTo>
                  <a:cubicBezTo>
                    <a:pt x="46742" y="298585"/>
                    <a:pt x="90321" y="342163"/>
                    <a:pt x="134602" y="38714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97ED14C-2C91-0320-A4D2-14C23B8947D9}"/>
                </a:ext>
              </a:extLst>
            </p:cNvPr>
            <p:cNvSpPr/>
            <p:nvPr/>
          </p:nvSpPr>
          <p:spPr>
            <a:xfrm>
              <a:off x="5830930" y="3177929"/>
              <a:ext cx="846281" cy="595410"/>
            </a:xfrm>
            <a:custGeom>
              <a:avLst/>
              <a:gdLst>
                <a:gd name="connsiteX0" fmla="*/ 835027 w 846281"/>
                <a:gd name="connsiteY0" fmla="*/ 243 h 595410"/>
                <a:gd name="connsiteX1" fmla="*/ 835027 w 846281"/>
                <a:gd name="connsiteY1" fmla="*/ 243 h 595410"/>
                <a:gd name="connsiteX2" fmla="*/ 823078 w 846281"/>
                <a:gd name="connsiteY2" fmla="*/ 243 h 595410"/>
                <a:gd name="connsiteX3" fmla="*/ 43579 w 846281"/>
                <a:gd name="connsiteY3" fmla="*/ 243 h 595410"/>
                <a:gd name="connsiteX4" fmla="*/ 31630 w 846281"/>
                <a:gd name="connsiteY4" fmla="*/ 243 h 595410"/>
                <a:gd name="connsiteX5" fmla="*/ 31630 w 846281"/>
                <a:gd name="connsiteY5" fmla="*/ 243 h 595410"/>
                <a:gd name="connsiteX6" fmla="*/ 0 w 846281"/>
                <a:gd name="connsiteY6" fmla="*/ 243 h 595410"/>
                <a:gd name="connsiteX7" fmla="*/ 4920 w 846281"/>
                <a:gd name="connsiteY7" fmla="*/ 6569 h 595410"/>
                <a:gd name="connsiteX8" fmla="*/ 14761 w 846281"/>
                <a:gd name="connsiteY8" fmla="*/ 15706 h 595410"/>
                <a:gd name="connsiteX9" fmla="*/ 273422 w 846281"/>
                <a:gd name="connsiteY9" fmla="*/ 273665 h 595410"/>
                <a:gd name="connsiteX10" fmla="*/ 589720 w 846281"/>
                <a:gd name="connsiteY10" fmla="*/ 590666 h 595410"/>
                <a:gd name="connsiteX11" fmla="*/ 605184 w 846281"/>
                <a:gd name="connsiteY11" fmla="*/ 590666 h 595410"/>
                <a:gd name="connsiteX12" fmla="*/ 653683 w 846281"/>
                <a:gd name="connsiteY12" fmla="*/ 533732 h 595410"/>
                <a:gd name="connsiteX13" fmla="*/ 738732 w 846281"/>
                <a:gd name="connsiteY13" fmla="*/ 405104 h 595410"/>
                <a:gd name="connsiteX14" fmla="*/ 764739 w 846281"/>
                <a:gd name="connsiteY14" fmla="*/ 352388 h 595410"/>
                <a:gd name="connsiteX15" fmla="*/ 833621 w 846281"/>
                <a:gd name="connsiteY15" fmla="*/ 130276 h 595410"/>
                <a:gd name="connsiteX16" fmla="*/ 846273 w 846281"/>
                <a:gd name="connsiteY16" fmla="*/ 12192 h 595410"/>
                <a:gd name="connsiteX17" fmla="*/ 835027 w 846281"/>
                <a:gd name="connsiteY17" fmla="*/ 243 h 595410"/>
                <a:gd name="connsiteX18" fmla="*/ 542627 w 846281"/>
                <a:gd name="connsiteY18" fmla="*/ 263824 h 595410"/>
                <a:gd name="connsiteX19" fmla="*/ 528569 w 846281"/>
                <a:gd name="connsiteY19" fmla="*/ 286317 h 595410"/>
                <a:gd name="connsiteX20" fmla="*/ 480070 w 846281"/>
                <a:gd name="connsiteY20" fmla="*/ 326381 h 595410"/>
                <a:gd name="connsiteX21" fmla="*/ 344414 w 846281"/>
                <a:gd name="connsiteY21" fmla="*/ 295454 h 595410"/>
                <a:gd name="connsiteX22" fmla="*/ 336682 w 846281"/>
                <a:gd name="connsiteY22" fmla="*/ 286317 h 595410"/>
                <a:gd name="connsiteX23" fmla="*/ 347928 w 846281"/>
                <a:gd name="connsiteY23" fmla="*/ 138008 h 595410"/>
                <a:gd name="connsiteX24" fmla="*/ 529272 w 846281"/>
                <a:gd name="connsiteY24" fmla="*/ 152066 h 595410"/>
                <a:gd name="connsiteX25" fmla="*/ 542627 w 846281"/>
                <a:gd name="connsiteY25" fmla="*/ 263824 h 59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281" h="595410">
                  <a:moveTo>
                    <a:pt x="835027" y="243"/>
                  </a:moveTo>
                  <a:cubicBezTo>
                    <a:pt x="835027" y="243"/>
                    <a:pt x="835027" y="243"/>
                    <a:pt x="835027" y="243"/>
                  </a:cubicBezTo>
                  <a:cubicBezTo>
                    <a:pt x="830810" y="243"/>
                    <a:pt x="827296" y="243"/>
                    <a:pt x="823078" y="243"/>
                  </a:cubicBezTo>
                  <a:cubicBezTo>
                    <a:pt x="563011" y="243"/>
                    <a:pt x="303646" y="243"/>
                    <a:pt x="43579" y="243"/>
                  </a:cubicBezTo>
                  <a:cubicBezTo>
                    <a:pt x="39361" y="243"/>
                    <a:pt x="35847" y="243"/>
                    <a:pt x="31630" y="243"/>
                  </a:cubicBezTo>
                  <a:lnTo>
                    <a:pt x="31630" y="243"/>
                  </a:lnTo>
                  <a:cubicBezTo>
                    <a:pt x="21087" y="243"/>
                    <a:pt x="10543" y="243"/>
                    <a:pt x="0" y="243"/>
                  </a:cubicBezTo>
                  <a:cubicBezTo>
                    <a:pt x="1406" y="2351"/>
                    <a:pt x="3514" y="4460"/>
                    <a:pt x="4920" y="6569"/>
                  </a:cubicBezTo>
                  <a:cubicBezTo>
                    <a:pt x="8435" y="9380"/>
                    <a:pt x="11949" y="12192"/>
                    <a:pt x="14761" y="15706"/>
                  </a:cubicBezTo>
                  <a:cubicBezTo>
                    <a:pt x="101215" y="101458"/>
                    <a:pt x="186967" y="187913"/>
                    <a:pt x="273422" y="273665"/>
                  </a:cubicBezTo>
                  <a:cubicBezTo>
                    <a:pt x="378855" y="379097"/>
                    <a:pt x="484288" y="484530"/>
                    <a:pt x="589720" y="590666"/>
                  </a:cubicBezTo>
                  <a:cubicBezTo>
                    <a:pt x="596046" y="596992"/>
                    <a:pt x="598858" y="596992"/>
                    <a:pt x="605184" y="590666"/>
                  </a:cubicBezTo>
                  <a:cubicBezTo>
                    <a:pt x="622053" y="571688"/>
                    <a:pt x="638219" y="553413"/>
                    <a:pt x="653683" y="533732"/>
                  </a:cubicBezTo>
                  <a:cubicBezTo>
                    <a:pt x="685313" y="492965"/>
                    <a:pt x="713428" y="450089"/>
                    <a:pt x="738732" y="405104"/>
                  </a:cubicBezTo>
                  <a:cubicBezTo>
                    <a:pt x="747167" y="387532"/>
                    <a:pt x="756304" y="369960"/>
                    <a:pt x="764739" y="352388"/>
                  </a:cubicBezTo>
                  <a:cubicBezTo>
                    <a:pt x="797071" y="281397"/>
                    <a:pt x="820267" y="207594"/>
                    <a:pt x="833621" y="130276"/>
                  </a:cubicBezTo>
                  <a:cubicBezTo>
                    <a:pt x="840650" y="90915"/>
                    <a:pt x="844868" y="52256"/>
                    <a:pt x="846273" y="12192"/>
                  </a:cubicBezTo>
                  <a:cubicBezTo>
                    <a:pt x="846273" y="-460"/>
                    <a:pt x="846976" y="-460"/>
                    <a:pt x="835027" y="243"/>
                  </a:cubicBezTo>
                  <a:close/>
                  <a:moveTo>
                    <a:pt x="542627" y="263824"/>
                  </a:moveTo>
                  <a:cubicBezTo>
                    <a:pt x="539113" y="271556"/>
                    <a:pt x="534193" y="279288"/>
                    <a:pt x="528569" y="286317"/>
                  </a:cubicBezTo>
                  <a:cubicBezTo>
                    <a:pt x="515215" y="303186"/>
                    <a:pt x="499751" y="317947"/>
                    <a:pt x="480070" y="326381"/>
                  </a:cubicBezTo>
                  <a:cubicBezTo>
                    <a:pt x="431571" y="347468"/>
                    <a:pt x="379558" y="335519"/>
                    <a:pt x="344414" y="295454"/>
                  </a:cubicBezTo>
                  <a:cubicBezTo>
                    <a:pt x="341602" y="292643"/>
                    <a:pt x="339493" y="289831"/>
                    <a:pt x="336682" y="286317"/>
                  </a:cubicBezTo>
                  <a:cubicBezTo>
                    <a:pt x="299429" y="239223"/>
                    <a:pt x="312081" y="174558"/>
                    <a:pt x="347928" y="138008"/>
                  </a:cubicBezTo>
                  <a:cubicBezTo>
                    <a:pt x="396427" y="88103"/>
                    <a:pt x="485693" y="89509"/>
                    <a:pt x="529272" y="152066"/>
                  </a:cubicBezTo>
                  <a:cubicBezTo>
                    <a:pt x="553873" y="187210"/>
                    <a:pt x="559496" y="224463"/>
                    <a:pt x="542627" y="26382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9D7814-12CE-9114-AA93-29ADD73DFDDA}"/>
                </a:ext>
              </a:extLst>
            </p:cNvPr>
            <p:cNvSpPr/>
            <p:nvPr/>
          </p:nvSpPr>
          <p:spPr>
            <a:xfrm>
              <a:off x="5149789" y="3214721"/>
              <a:ext cx="598471" cy="842984"/>
            </a:xfrm>
            <a:custGeom>
              <a:avLst/>
              <a:gdLst>
                <a:gd name="connsiteX0" fmla="*/ 594686 w 598471"/>
                <a:gd name="connsiteY0" fmla="*/ 0 h 842984"/>
                <a:gd name="connsiteX1" fmla="*/ 587657 w 598471"/>
                <a:gd name="connsiteY1" fmla="*/ 8435 h 842984"/>
                <a:gd name="connsiteX2" fmla="*/ 580628 w 598471"/>
                <a:gd name="connsiteY2" fmla="*/ 14761 h 842984"/>
                <a:gd name="connsiteX3" fmla="*/ 461840 w 598471"/>
                <a:gd name="connsiteY3" fmla="*/ 133548 h 842984"/>
                <a:gd name="connsiteX4" fmla="*/ 93529 w 598471"/>
                <a:gd name="connsiteY4" fmla="*/ 501157 h 842984"/>
                <a:gd name="connsiteX5" fmla="*/ 15508 w 598471"/>
                <a:gd name="connsiteY5" fmla="*/ 579177 h 842984"/>
                <a:gd name="connsiteX6" fmla="*/ 15508 w 598471"/>
                <a:gd name="connsiteY6" fmla="*/ 579177 h 842984"/>
                <a:gd name="connsiteX7" fmla="*/ 9183 w 598471"/>
                <a:gd name="connsiteY7" fmla="*/ 584097 h 842984"/>
                <a:gd name="connsiteX8" fmla="*/ 45 w 598471"/>
                <a:gd name="connsiteY8" fmla="*/ 597452 h 842984"/>
                <a:gd name="connsiteX9" fmla="*/ 2857 w 598471"/>
                <a:gd name="connsiteY9" fmla="*/ 601669 h 842984"/>
                <a:gd name="connsiteX10" fmla="*/ 55573 w 598471"/>
                <a:gd name="connsiteY10" fmla="*/ 648763 h 842984"/>
                <a:gd name="connsiteX11" fmla="*/ 75957 w 598471"/>
                <a:gd name="connsiteY11" fmla="*/ 662118 h 842984"/>
                <a:gd name="connsiteX12" fmla="*/ 80877 w 598471"/>
                <a:gd name="connsiteY12" fmla="*/ 665632 h 842984"/>
                <a:gd name="connsiteX13" fmla="*/ 297365 w 598471"/>
                <a:gd name="connsiteY13" fmla="*/ 784419 h 842984"/>
                <a:gd name="connsiteX14" fmla="*/ 582034 w 598471"/>
                <a:gd name="connsiteY14" fmla="*/ 842759 h 842984"/>
                <a:gd name="connsiteX15" fmla="*/ 597497 w 598471"/>
                <a:gd name="connsiteY15" fmla="*/ 827998 h 842984"/>
                <a:gd name="connsiteX16" fmla="*/ 597497 w 598471"/>
                <a:gd name="connsiteY16" fmla="*/ 44282 h 842984"/>
                <a:gd name="connsiteX17" fmla="*/ 597497 w 598471"/>
                <a:gd name="connsiteY17" fmla="*/ 7029 h 842984"/>
                <a:gd name="connsiteX18" fmla="*/ 594686 w 598471"/>
                <a:gd name="connsiteY18" fmla="*/ 0 h 842984"/>
                <a:gd name="connsiteX19" fmla="*/ 449188 w 598471"/>
                <a:gd name="connsiteY19" fmla="*/ 625568 h 842984"/>
                <a:gd name="connsiteX20" fmla="*/ 373277 w 598471"/>
                <a:gd name="connsiteY20" fmla="*/ 679690 h 842984"/>
                <a:gd name="connsiteX21" fmla="*/ 258707 w 598471"/>
                <a:gd name="connsiteY21" fmla="*/ 637517 h 842984"/>
                <a:gd name="connsiteX22" fmla="*/ 254489 w 598471"/>
                <a:gd name="connsiteY22" fmla="*/ 632596 h 842984"/>
                <a:gd name="connsiteX23" fmla="*/ 254489 w 598471"/>
                <a:gd name="connsiteY23" fmla="*/ 496237 h 842984"/>
                <a:gd name="connsiteX24" fmla="*/ 352893 w 598471"/>
                <a:gd name="connsiteY24" fmla="*/ 447738 h 842984"/>
                <a:gd name="connsiteX25" fmla="*/ 468166 w 598471"/>
                <a:gd name="connsiteY25" fmla="*/ 547547 h 842984"/>
                <a:gd name="connsiteX26" fmla="*/ 449188 w 598471"/>
                <a:gd name="connsiteY26" fmla="*/ 625568 h 84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8471" h="842984">
                  <a:moveTo>
                    <a:pt x="594686" y="0"/>
                  </a:moveTo>
                  <a:cubicBezTo>
                    <a:pt x="592577" y="2812"/>
                    <a:pt x="589765" y="5623"/>
                    <a:pt x="587657" y="8435"/>
                  </a:cubicBezTo>
                  <a:cubicBezTo>
                    <a:pt x="585548" y="10543"/>
                    <a:pt x="582737" y="12652"/>
                    <a:pt x="580628" y="14761"/>
                  </a:cubicBezTo>
                  <a:cubicBezTo>
                    <a:pt x="541266" y="54122"/>
                    <a:pt x="501202" y="94187"/>
                    <a:pt x="461840" y="133548"/>
                  </a:cubicBezTo>
                  <a:cubicBezTo>
                    <a:pt x="338836" y="255850"/>
                    <a:pt x="216534" y="378855"/>
                    <a:pt x="93529" y="501157"/>
                  </a:cubicBezTo>
                  <a:cubicBezTo>
                    <a:pt x="67522" y="527164"/>
                    <a:pt x="41515" y="553170"/>
                    <a:pt x="15508" y="579177"/>
                  </a:cubicBezTo>
                  <a:lnTo>
                    <a:pt x="15508" y="579177"/>
                  </a:lnTo>
                  <a:cubicBezTo>
                    <a:pt x="13400" y="580583"/>
                    <a:pt x="11291" y="582692"/>
                    <a:pt x="9183" y="584097"/>
                  </a:cubicBezTo>
                  <a:cubicBezTo>
                    <a:pt x="7074" y="589018"/>
                    <a:pt x="-658" y="590423"/>
                    <a:pt x="45" y="597452"/>
                  </a:cubicBezTo>
                  <a:cubicBezTo>
                    <a:pt x="748" y="598858"/>
                    <a:pt x="2154" y="600264"/>
                    <a:pt x="2857" y="601669"/>
                  </a:cubicBezTo>
                  <a:cubicBezTo>
                    <a:pt x="19726" y="618539"/>
                    <a:pt x="35189" y="636111"/>
                    <a:pt x="55573" y="648763"/>
                  </a:cubicBezTo>
                  <a:cubicBezTo>
                    <a:pt x="62602" y="652980"/>
                    <a:pt x="66819" y="660712"/>
                    <a:pt x="75957" y="662118"/>
                  </a:cubicBezTo>
                  <a:cubicBezTo>
                    <a:pt x="77362" y="662820"/>
                    <a:pt x="79471" y="664226"/>
                    <a:pt x="80877" y="665632"/>
                  </a:cubicBezTo>
                  <a:cubicBezTo>
                    <a:pt x="147651" y="714834"/>
                    <a:pt x="220048" y="754898"/>
                    <a:pt x="297365" y="784419"/>
                  </a:cubicBezTo>
                  <a:cubicBezTo>
                    <a:pt x="388740" y="819564"/>
                    <a:pt x="483630" y="839245"/>
                    <a:pt x="582034" y="842759"/>
                  </a:cubicBezTo>
                  <a:cubicBezTo>
                    <a:pt x="597497" y="843462"/>
                    <a:pt x="597497" y="843462"/>
                    <a:pt x="597497" y="827998"/>
                  </a:cubicBezTo>
                  <a:cubicBezTo>
                    <a:pt x="597497" y="566525"/>
                    <a:pt x="597497" y="305755"/>
                    <a:pt x="597497" y="44282"/>
                  </a:cubicBezTo>
                  <a:cubicBezTo>
                    <a:pt x="597497" y="31630"/>
                    <a:pt x="597497" y="19681"/>
                    <a:pt x="597497" y="7029"/>
                  </a:cubicBezTo>
                  <a:cubicBezTo>
                    <a:pt x="598200" y="4217"/>
                    <a:pt x="600309" y="0"/>
                    <a:pt x="594686" y="0"/>
                  </a:cubicBezTo>
                  <a:close/>
                  <a:moveTo>
                    <a:pt x="449188" y="625568"/>
                  </a:moveTo>
                  <a:cubicBezTo>
                    <a:pt x="430913" y="653683"/>
                    <a:pt x="406312" y="673364"/>
                    <a:pt x="373277" y="679690"/>
                  </a:cubicBezTo>
                  <a:cubicBezTo>
                    <a:pt x="326886" y="688124"/>
                    <a:pt x="288931" y="674067"/>
                    <a:pt x="258707" y="637517"/>
                  </a:cubicBezTo>
                  <a:cubicBezTo>
                    <a:pt x="257301" y="636111"/>
                    <a:pt x="255895" y="634002"/>
                    <a:pt x="254489" y="632596"/>
                  </a:cubicBezTo>
                  <a:cubicBezTo>
                    <a:pt x="221454" y="591829"/>
                    <a:pt x="224968" y="535598"/>
                    <a:pt x="254489" y="496237"/>
                  </a:cubicBezTo>
                  <a:cubicBezTo>
                    <a:pt x="279090" y="463904"/>
                    <a:pt x="312126" y="447738"/>
                    <a:pt x="352893" y="447738"/>
                  </a:cubicBezTo>
                  <a:cubicBezTo>
                    <a:pt x="409124" y="448441"/>
                    <a:pt x="459029" y="492019"/>
                    <a:pt x="468166" y="547547"/>
                  </a:cubicBezTo>
                  <a:cubicBezTo>
                    <a:pt x="472384" y="576366"/>
                    <a:pt x="466761" y="602372"/>
                    <a:pt x="449188" y="62556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C3234B6-05AF-3647-7C88-0F3364B8282F}"/>
              </a:ext>
            </a:extLst>
          </p:cNvPr>
          <p:cNvSpPr txBox="1"/>
          <p:nvPr/>
        </p:nvSpPr>
        <p:spPr>
          <a:xfrm>
            <a:off x="1901475" y="2156062"/>
            <a:ext cx="27204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SALES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Contribution of Each Pizza to Total Revenue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7372" y="1175470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4949" y="5459718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EB53E2-39A3-6A2E-536A-992941FA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68" y="1375525"/>
            <a:ext cx="6373114" cy="39724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28DAE9-8407-29EF-82EA-7C2E14B1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732" y="5659773"/>
            <a:ext cx="1794441" cy="10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23529" y="245380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Cumulative Revenue Generated Over Time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7372" y="1054447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67372" y="5254488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4368B-AE1B-8553-00E0-FF526462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01" y="1337458"/>
            <a:ext cx="6080711" cy="3709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3073B-092E-2758-EDC8-D8AF90104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54" y="5254488"/>
            <a:ext cx="1906521" cy="15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23529" y="-23560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Top 3 Most Ordered Pizza Based on Revenue for Each Category.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7372" y="1121682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4949" y="5096649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0D413-6387-48D1-DF9F-79F3DB0C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79" y="1269599"/>
            <a:ext cx="5824051" cy="3689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67774-F102-FEDE-CD6D-CC1678E2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807" y="5178692"/>
            <a:ext cx="3893316" cy="1329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2963DA-CD85-E377-8DDE-2C7154C6A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643" y="5178692"/>
            <a:ext cx="4086492" cy="11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3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7399852" y="2976862"/>
            <a:ext cx="4411847" cy="21035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sales data of a pizza store using </a:t>
            </a:r>
            <a:r>
              <a:rPr lang="en-US" altLang="ko-KR" sz="1867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queries</a:t>
            </a:r>
            <a:r>
              <a:rPr lang="en-US" altLang="ko-KR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8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the importance of data analysis in understanding customer preferences and optimizing business operations.</a:t>
            </a:r>
            <a:endParaRPr lang="ko-KR" altLang="en-US" sz="18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75353" y="2147582"/>
            <a:ext cx="392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: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81235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59BFA-04B5-3382-EB22-55427E16D134}"/>
              </a:ext>
            </a:extLst>
          </p:cNvPr>
          <p:cNvSpPr txBox="1"/>
          <p:nvPr/>
        </p:nvSpPr>
        <p:spPr>
          <a:xfrm>
            <a:off x="8888506" y="5849471"/>
            <a:ext cx="2729753" cy="52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0699" y="3332521"/>
            <a:ext cx="134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Raw CSV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Files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351" y="2380039"/>
            <a:ext cx="1771722" cy="3323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360" y="2380039"/>
            <a:ext cx="1827671" cy="339929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AE9FDEA-7F7C-4042-A3B0-D25AE766241B}"/>
              </a:ext>
            </a:extLst>
          </p:cNvPr>
          <p:cNvGrpSpPr/>
          <p:nvPr/>
        </p:nvGrpSpPr>
        <p:grpSpPr>
          <a:xfrm rot="5400000">
            <a:off x="2781949" y="884189"/>
            <a:ext cx="3835170" cy="5689345"/>
            <a:chOff x="5432494" y="626785"/>
            <a:chExt cx="3241222" cy="4808242"/>
          </a:xfrm>
        </p:grpSpPr>
        <p:sp>
          <p:nvSpPr>
            <p:cNvPr id="42" name="Block Arc 41">
              <a:extLst>
                <a:ext uri="{FF2B5EF4-FFF2-40B4-BE49-F238E27FC236}">
                  <a16:creationId xmlns:a16="http://schemas.microsoft.com/office/drawing/2014/main" id="{2BFE3A7D-5AE6-4AE6-A8FE-966C672E81A7}"/>
                </a:ext>
              </a:extLst>
            </p:cNvPr>
            <p:cNvSpPr/>
            <p:nvPr/>
          </p:nvSpPr>
          <p:spPr>
            <a:xfrm rot="5400000">
              <a:off x="5432494" y="2432627"/>
              <a:ext cx="3002400" cy="3002400"/>
            </a:xfrm>
            <a:prstGeom prst="blockArc">
              <a:avLst>
                <a:gd name="adj1" fmla="val 10735117"/>
                <a:gd name="adj2" fmla="val 16074287"/>
                <a:gd name="adj3" fmla="val 2580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4" name="Block Arc 3">
              <a:extLst>
                <a:ext uri="{FF2B5EF4-FFF2-40B4-BE49-F238E27FC236}">
                  <a16:creationId xmlns:a16="http://schemas.microsoft.com/office/drawing/2014/main" id="{64995411-BBB3-41A7-8997-931BF7AE90D5}"/>
                </a:ext>
              </a:extLst>
            </p:cNvPr>
            <p:cNvSpPr/>
            <p:nvPr/>
          </p:nvSpPr>
          <p:spPr>
            <a:xfrm rot="10800000">
              <a:off x="6568167" y="626785"/>
              <a:ext cx="2105549" cy="4800940"/>
            </a:xfrm>
            <a:custGeom>
              <a:avLst/>
              <a:gdLst/>
              <a:ahLst/>
              <a:cxnLst/>
              <a:rect l="l" t="t" r="r" b="b"/>
              <a:pathLst>
                <a:path w="2105549" h="4800940">
                  <a:moveTo>
                    <a:pt x="1010388" y="1501213"/>
                  </a:moveTo>
                  <a:lnTo>
                    <a:pt x="232767" y="1501213"/>
                  </a:lnTo>
                  <a:cubicBezTo>
                    <a:pt x="232767" y="1037585"/>
                    <a:pt x="446990" y="599968"/>
                    <a:pt x="813157" y="315587"/>
                  </a:cubicBezTo>
                  <a:cubicBezTo>
                    <a:pt x="1179324" y="31205"/>
                    <a:pt x="1656348" y="-68031"/>
                    <a:pt x="2105549" y="46728"/>
                  </a:cubicBezTo>
                  <a:lnTo>
                    <a:pt x="1913069" y="800151"/>
                  </a:lnTo>
                  <a:cubicBezTo>
                    <a:pt x="1696554" y="744837"/>
                    <a:pt x="1466629" y="792669"/>
                    <a:pt x="1290136" y="929741"/>
                  </a:cubicBezTo>
                  <a:cubicBezTo>
                    <a:pt x="1113644" y="1066813"/>
                    <a:pt x="1010388" y="1277744"/>
                    <a:pt x="1010388" y="1501213"/>
                  </a:cubicBezTo>
                  <a:close/>
                  <a:moveTo>
                    <a:pt x="1013533" y="3726917"/>
                  </a:moveTo>
                  <a:lnTo>
                    <a:pt x="232333" y="3726917"/>
                  </a:lnTo>
                  <a:lnTo>
                    <a:pt x="232333" y="1501328"/>
                  </a:lnTo>
                  <a:lnTo>
                    <a:pt x="1013533" y="1501328"/>
                  </a:lnTo>
                  <a:close/>
                  <a:moveTo>
                    <a:pt x="622933" y="4800940"/>
                  </a:moveTo>
                  <a:lnTo>
                    <a:pt x="0" y="3726918"/>
                  </a:lnTo>
                  <a:lnTo>
                    <a:pt x="1245866" y="37269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9AB02AA6-5EDF-4069-92BF-96FC9E86AD47}"/>
                </a:ext>
              </a:extLst>
            </p:cNvPr>
            <p:cNvSpPr/>
            <p:nvPr/>
          </p:nvSpPr>
          <p:spPr>
            <a:xfrm rot="17100000">
              <a:off x="5432494" y="2432625"/>
              <a:ext cx="3002400" cy="3002400"/>
            </a:xfrm>
            <a:prstGeom prst="blockArc">
              <a:avLst>
                <a:gd name="adj1" fmla="val 10815410"/>
                <a:gd name="adj2" fmla="val 13831376"/>
                <a:gd name="adj3" fmla="val 2604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DE837E46-47EE-4A89-BE89-AECD3045311F}"/>
                </a:ext>
              </a:extLst>
            </p:cNvPr>
            <p:cNvSpPr/>
            <p:nvPr/>
          </p:nvSpPr>
          <p:spPr>
            <a:xfrm rot="20219398">
              <a:off x="5432494" y="2432625"/>
              <a:ext cx="3002400" cy="3002400"/>
            </a:xfrm>
            <a:prstGeom prst="blockArc">
              <a:avLst>
                <a:gd name="adj1" fmla="val 10804147"/>
                <a:gd name="adj2" fmla="val 14189823"/>
                <a:gd name="adj3" fmla="val 262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239868CD-71FC-4C58-8200-319DB06B0874}"/>
                </a:ext>
              </a:extLst>
            </p:cNvPr>
            <p:cNvSpPr/>
            <p:nvPr/>
          </p:nvSpPr>
          <p:spPr>
            <a:xfrm rot="2161546">
              <a:off x="5434375" y="2432626"/>
              <a:ext cx="3002400" cy="3002400"/>
            </a:xfrm>
            <a:prstGeom prst="blockArc">
              <a:avLst>
                <a:gd name="adj1" fmla="val 10735117"/>
                <a:gd name="adj2" fmla="val 13869755"/>
                <a:gd name="adj3" fmla="val 25921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6E2281F-AA6F-423C-8BA7-DE8BD3A278C6}"/>
              </a:ext>
            </a:extLst>
          </p:cNvPr>
          <p:cNvSpPr txBox="1"/>
          <p:nvPr/>
        </p:nvSpPr>
        <p:spPr>
          <a:xfrm>
            <a:off x="3180868" y="4589362"/>
            <a:ext cx="2825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Cleaned &amp; Imported Data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4"/>
          <a:srcRect l="4836" t="5629" r="4836" b="15423"/>
          <a:stretch/>
        </p:blipFill>
        <p:spPr>
          <a:xfrm>
            <a:off x="4668958" y="3686464"/>
            <a:ext cx="487768" cy="5400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/>
          <a:srcRect l="4836" t="5629" r="4836" b="15423"/>
          <a:stretch/>
        </p:blipFill>
        <p:spPr>
          <a:xfrm>
            <a:off x="4518149" y="2621245"/>
            <a:ext cx="487768" cy="540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/>
          <a:srcRect l="4836" t="5629" r="4836" b="15423"/>
          <a:stretch/>
        </p:blipFill>
        <p:spPr>
          <a:xfrm>
            <a:off x="3494402" y="1898966"/>
            <a:ext cx="487768" cy="540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/>
          <a:srcRect l="4836" t="5629" r="4836" b="15423"/>
          <a:stretch/>
        </p:blipFill>
        <p:spPr>
          <a:xfrm>
            <a:off x="2374540" y="2401494"/>
            <a:ext cx="487768" cy="540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324918" y="2922988"/>
            <a:ext cx="587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Orders</a:t>
            </a:r>
            <a:endParaRPr lang="en-IN" sz="7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19647" y="2451551"/>
            <a:ext cx="63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Orders details</a:t>
            </a:r>
            <a:endParaRPr lang="en-IN" sz="700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18149" y="3126355"/>
            <a:ext cx="48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Pizza types</a:t>
            </a:r>
            <a:endParaRPr lang="en-IN" sz="7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02931" y="4246260"/>
            <a:ext cx="587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Pizzas</a:t>
            </a:r>
            <a:endParaRPr lang="en-IN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EC7E1A0-E1FD-4F93-97BA-BBF1C4B13610}"/>
              </a:ext>
            </a:extLst>
          </p:cNvPr>
          <p:cNvGrpSpPr/>
          <p:nvPr/>
        </p:nvGrpSpPr>
        <p:grpSpPr>
          <a:xfrm>
            <a:off x="7918075" y="2392319"/>
            <a:ext cx="2054434" cy="1305919"/>
            <a:chOff x="7802951" y="300226"/>
            <a:chExt cx="3265553" cy="20757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DB441B-4CA2-4093-8248-47F74286319C}"/>
                </a:ext>
              </a:extLst>
            </p:cNvPr>
            <p:cNvSpPr/>
            <p:nvPr/>
          </p:nvSpPr>
          <p:spPr>
            <a:xfrm>
              <a:off x="8235462" y="300226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3E0C64-2F1F-4660-AFB3-287743311EFB}"/>
                </a:ext>
              </a:extLst>
            </p:cNvPr>
            <p:cNvSpPr/>
            <p:nvPr/>
          </p:nvSpPr>
          <p:spPr>
            <a:xfrm>
              <a:off x="7802951" y="1951413"/>
              <a:ext cx="3265553" cy="424590"/>
            </a:xfrm>
            <a:custGeom>
              <a:avLst/>
              <a:gdLst>
                <a:gd name="connsiteX0" fmla="*/ 1708547 w 1724025"/>
                <a:gd name="connsiteY0" fmla="*/ 62865 h 219075"/>
                <a:gd name="connsiteX1" fmla="*/ 1722834 w 1724025"/>
                <a:gd name="connsiteY1" fmla="*/ 143828 h 219075"/>
                <a:gd name="connsiteX2" fmla="*/ 1680924 w 1724025"/>
                <a:gd name="connsiteY2" fmla="*/ 160973 h 219075"/>
                <a:gd name="connsiteX3" fmla="*/ 1538049 w 1724025"/>
                <a:gd name="connsiteY3" fmla="*/ 160973 h 219075"/>
                <a:gd name="connsiteX4" fmla="*/ 1498044 w 1724025"/>
                <a:gd name="connsiteY4" fmla="*/ 148590 h 219075"/>
                <a:gd name="connsiteX5" fmla="*/ 1467564 w 1724025"/>
                <a:gd name="connsiteY5" fmla="*/ 148590 h 219075"/>
                <a:gd name="connsiteX6" fmla="*/ 1403747 w 1724025"/>
                <a:gd name="connsiteY6" fmla="*/ 162878 h 219075"/>
                <a:gd name="connsiteX7" fmla="*/ 1396127 w 1724025"/>
                <a:gd name="connsiteY7" fmla="*/ 179070 h 219075"/>
                <a:gd name="connsiteX8" fmla="*/ 1352312 w 1724025"/>
                <a:gd name="connsiteY8" fmla="*/ 222885 h 219075"/>
                <a:gd name="connsiteX9" fmla="*/ 1298972 w 1724025"/>
                <a:gd name="connsiteY9" fmla="*/ 223837 h 219075"/>
                <a:gd name="connsiteX10" fmla="*/ 408384 w 1724025"/>
                <a:gd name="connsiteY10" fmla="*/ 223837 h 219075"/>
                <a:gd name="connsiteX11" fmla="*/ 382667 w 1724025"/>
                <a:gd name="connsiteY11" fmla="*/ 222885 h 219075"/>
                <a:gd name="connsiteX12" fmla="*/ 338852 w 1724025"/>
                <a:gd name="connsiteY12" fmla="*/ 179070 h 219075"/>
                <a:gd name="connsiteX13" fmla="*/ 331232 w 1724025"/>
                <a:gd name="connsiteY13" fmla="*/ 162878 h 219075"/>
                <a:gd name="connsiteX14" fmla="*/ 267414 w 1724025"/>
                <a:gd name="connsiteY14" fmla="*/ 148590 h 219075"/>
                <a:gd name="connsiteX15" fmla="*/ 236934 w 1724025"/>
                <a:gd name="connsiteY15" fmla="*/ 153353 h 219075"/>
                <a:gd name="connsiteX16" fmla="*/ 41672 w 1724025"/>
                <a:gd name="connsiteY16" fmla="*/ 160973 h 219075"/>
                <a:gd name="connsiteX17" fmla="*/ 714 w 1724025"/>
                <a:gd name="connsiteY17" fmla="*/ 126682 h 219075"/>
                <a:gd name="connsiteX18" fmla="*/ 3572 w 1724025"/>
                <a:gd name="connsiteY18" fmla="*/ 80963 h 219075"/>
                <a:gd name="connsiteX19" fmla="*/ 26432 w 1724025"/>
                <a:gd name="connsiteY19" fmla="*/ 62865 h 219075"/>
                <a:gd name="connsiteX20" fmla="*/ 211217 w 1724025"/>
                <a:gd name="connsiteY20" fmla="*/ 63817 h 219075"/>
                <a:gd name="connsiteX21" fmla="*/ 327422 w 1724025"/>
                <a:gd name="connsiteY21" fmla="*/ 63817 h 219075"/>
                <a:gd name="connsiteX22" fmla="*/ 335042 w 1724025"/>
                <a:gd name="connsiteY22" fmla="*/ 51435 h 219075"/>
                <a:gd name="connsiteX23" fmla="*/ 397907 w 1724025"/>
                <a:gd name="connsiteY23" fmla="*/ 0 h 219075"/>
                <a:gd name="connsiteX24" fmla="*/ 1334214 w 1724025"/>
                <a:gd name="connsiteY24" fmla="*/ 0 h 219075"/>
                <a:gd name="connsiteX25" fmla="*/ 1393269 w 1724025"/>
                <a:gd name="connsiteY25" fmla="*/ 52388 h 219075"/>
                <a:gd name="connsiteX26" fmla="*/ 1400889 w 1724025"/>
                <a:gd name="connsiteY26" fmla="*/ 63817 h 219075"/>
                <a:gd name="connsiteX27" fmla="*/ 1521857 w 1724025"/>
                <a:gd name="connsiteY27" fmla="*/ 62865 h 219075"/>
                <a:gd name="connsiteX28" fmla="*/ 1545669 w 1724025"/>
                <a:gd name="connsiteY28" fmla="*/ 60007 h 219075"/>
                <a:gd name="connsiteX29" fmla="*/ 1544717 w 1724025"/>
                <a:gd name="connsiteY29" fmla="*/ 60007 h 219075"/>
                <a:gd name="connsiteX30" fmla="*/ 1660922 w 1724025"/>
                <a:gd name="connsiteY30" fmla="*/ 61913 h 219075"/>
                <a:gd name="connsiteX31" fmla="*/ 1708547 w 1724025"/>
                <a:gd name="connsiteY31" fmla="*/ 62865 h 219075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75503 w 1729465"/>
                <a:gd name="connsiteY5" fmla="*/ 147267 h 224866"/>
                <a:gd name="connsiteX6" fmla="*/ 1403747 w 1729465"/>
                <a:gd name="connsiteY6" fmla="*/ 162878 h 224866"/>
                <a:gd name="connsiteX7" fmla="*/ 1396127 w 1729465"/>
                <a:gd name="connsiteY7" fmla="*/ 179070 h 224866"/>
                <a:gd name="connsiteX8" fmla="*/ 1352312 w 1729465"/>
                <a:gd name="connsiteY8" fmla="*/ 222885 h 224866"/>
                <a:gd name="connsiteX9" fmla="*/ 1298972 w 1729465"/>
                <a:gd name="connsiteY9" fmla="*/ 223837 h 224866"/>
                <a:gd name="connsiteX10" fmla="*/ 408384 w 1729465"/>
                <a:gd name="connsiteY10" fmla="*/ 223837 h 224866"/>
                <a:gd name="connsiteX11" fmla="*/ 382667 w 1729465"/>
                <a:gd name="connsiteY11" fmla="*/ 222885 h 224866"/>
                <a:gd name="connsiteX12" fmla="*/ 338852 w 1729465"/>
                <a:gd name="connsiteY12" fmla="*/ 179070 h 224866"/>
                <a:gd name="connsiteX13" fmla="*/ 331232 w 1729465"/>
                <a:gd name="connsiteY13" fmla="*/ 162878 h 224866"/>
                <a:gd name="connsiteX14" fmla="*/ 267414 w 1729465"/>
                <a:gd name="connsiteY14" fmla="*/ 148590 h 224866"/>
                <a:gd name="connsiteX15" fmla="*/ 236934 w 1729465"/>
                <a:gd name="connsiteY15" fmla="*/ 153353 h 224866"/>
                <a:gd name="connsiteX16" fmla="*/ 41672 w 1729465"/>
                <a:gd name="connsiteY16" fmla="*/ 160973 h 224866"/>
                <a:gd name="connsiteX17" fmla="*/ 714 w 1729465"/>
                <a:gd name="connsiteY17" fmla="*/ 126682 h 224866"/>
                <a:gd name="connsiteX18" fmla="*/ 3572 w 1729465"/>
                <a:gd name="connsiteY18" fmla="*/ 80963 h 224866"/>
                <a:gd name="connsiteX19" fmla="*/ 26432 w 1729465"/>
                <a:gd name="connsiteY19" fmla="*/ 62865 h 224866"/>
                <a:gd name="connsiteX20" fmla="*/ 211217 w 1729465"/>
                <a:gd name="connsiteY20" fmla="*/ 63817 h 224866"/>
                <a:gd name="connsiteX21" fmla="*/ 327422 w 1729465"/>
                <a:gd name="connsiteY21" fmla="*/ 63817 h 224866"/>
                <a:gd name="connsiteX22" fmla="*/ 335042 w 1729465"/>
                <a:gd name="connsiteY22" fmla="*/ 51435 h 224866"/>
                <a:gd name="connsiteX23" fmla="*/ 397907 w 1729465"/>
                <a:gd name="connsiteY23" fmla="*/ 0 h 224866"/>
                <a:gd name="connsiteX24" fmla="*/ 1334214 w 1729465"/>
                <a:gd name="connsiteY24" fmla="*/ 0 h 224866"/>
                <a:gd name="connsiteX25" fmla="*/ 1393269 w 1729465"/>
                <a:gd name="connsiteY25" fmla="*/ 52388 h 224866"/>
                <a:gd name="connsiteX26" fmla="*/ 1400889 w 1729465"/>
                <a:gd name="connsiteY26" fmla="*/ 63817 h 224866"/>
                <a:gd name="connsiteX27" fmla="*/ 1521857 w 1729465"/>
                <a:gd name="connsiteY27" fmla="*/ 62865 h 224866"/>
                <a:gd name="connsiteX28" fmla="*/ 1545669 w 1729465"/>
                <a:gd name="connsiteY28" fmla="*/ 60007 h 224866"/>
                <a:gd name="connsiteX29" fmla="*/ 1544717 w 1729465"/>
                <a:gd name="connsiteY29" fmla="*/ 60007 h 224866"/>
                <a:gd name="connsiteX30" fmla="*/ 1660922 w 1729465"/>
                <a:gd name="connsiteY30" fmla="*/ 61913 h 224866"/>
                <a:gd name="connsiteX31" fmla="*/ 1708547 w 1729465"/>
                <a:gd name="connsiteY31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71533 w 1729465"/>
                <a:gd name="connsiteY5" fmla="*/ 145943 h 224866"/>
                <a:gd name="connsiteX6" fmla="*/ 1403747 w 1729465"/>
                <a:gd name="connsiteY6" fmla="*/ 162878 h 224866"/>
                <a:gd name="connsiteX7" fmla="*/ 1396127 w 1729465"/>
                <a:gd name="connsiteY7" fmla="*/ 179070 h 224866"/>
                <a:gd name="connsiteX8" fmla="*/ 1352312 w 1729465"/>
                <a:gd name="connsiteY8" fmla="*/ 222885 h 224866"/>
                <a:gd name="connsiteX9" fmla="*/ 1298972 w 1729465"/>
                <a:gd name="connsiteY9" fmla="*/ 223837 h 224866"/>
                <a:gd name="connsiteX10" fmla="*/ 408384 w 1729465"/>
                <a:gd name="connsiteY10" fmla="*/ 223837 h 224866"/>
                <a:gd name="connsiteX11" fmla="*/ 382667 w 1729465"/>
                <a:gd name="connsiteY11" fmla="*/ 222885 h 224866"/>
                <a:gd name="connsiteX12" fmla="*/ 338852 w 1729465"/>
                <a:gd name="connsiteY12" fmla="*/ 179070 h 224866"/>
                <a:gd name="connsiteX13" fmla="*/ 331232 w 1729465"/>
                <a:gd name="connsiteY13" fmla="*/ 162878 h 224866"/>
                <a:gd name="connsiteX14" fmla="*/ 267414 w 1729465"/>
                <a:gd name="connsiteY14" fmla="*/ 148590 h 224866"/>
                <a:gd name="connsiteX15" fmla="*/ 236934 w 1729465"/>
                <a:gd name="connsiteY15" fmla="*/ 153353 h 224866"/>
                <a:gd name="connsiteX16" fmla="*/ 41672 w 1729465"/>
                <a:gd name="connsiteY16" fmla="*/ 160973 h 224866"/>
                <a:gd name="connsiteX17" fmla="*/ 714 w 1729465"/>
                <a:gd name="connsiteY17" fmla="*/ 126682 h 224866"/>
                <a:gd name="connsiteX18" fmla="*/ 3572 w 1729465"/>
                <a:gd name="connsiteY18" fmla="*/ 80963 h 224866"/>
                <a:gd name="connsiteX19" fmla="*/ 26432 w 1729465"/>
                <a:gd name="connsiteY19" fmla="*/ 62865 h 224866"/>
                <a:gd name="connsiteX20" fmla="*/ 211217 w 1729465"/>
                <a:gd name="connsiteY20" fmla="*/ 63817 h 224866"/>
                <a:gd name="connsiteX21" fmla="*/ 327422 w 1729465"/>
                <a:gd name="connsiteY21" fmla="*/ 63817 h 224866"/>
                <a:gd name="connsiteX22" fmla="*/ 335042 w 1729465"/>
                <a:gd name="connsiteY22" fmla="*/ 51435 h 224866"/>
                <a:gd name="connsiteX23" fmla="*/ 397907 w 1729465"/>
                <a:gd name="connsiteY23" fmla="*/ 0 h 224866"/>
                <a:gd name="connsiteX24" fmla="*/ 1334214 w 1729465"/>
                <a:gd name="connsiteY24" fmla="*/ 0 h 224866"/>
                <a:gd name="connsiteX25" fmla="*/ 1393269 w 1729465"/>
                <a:gd name="connsiteY25" fmla="*/ 52388 h 224866"/>
                <a:gd name="connsiteX26" fmla="*/ 1400889 w 1729465"/>
                <a:gd name="connsiteY26" fmla="*/ 63817 h 224866"/>
                <a:gd name="connsiteX27" fmla="*/ 1521857 w 1729465"/>
                <a:gd name="connsiteY27" fmla="*/ 62865 h 224866"/>
                <a:gd name="connsiteX28" fmla="*/ 1545669 w 1729465"/>
                <a:gd name="connsiteY28" fmla="*/ 60007 h 224866"/>
                <a:gd name="connsiteX29" fmla="*/ 1544717 w 1729465"/>
                <a:gd name="connsiteY29" fmla="*/ 60007 h 224866"/>
                <a:gd name="connsiteX30" fmla="*/ 1660922 w 1729465"/>
                <a:gd name="connsiteY30" fmla="*/ 61913 h 224866"/>
                <a:gd name="connsiteX31" fmla="*/ 1708547 w 1729465"/>
                <a:gd name="connsiteY31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60007 h 224866"/>
                <a:gd name="connsiteX28" fmla="*/ 1544717 w 1729465"/>
                <a:gd name="connsiteY28" fmla="*/ 60007 h 224866"/>
                <a:gd name="connsiteX29" fmla="*/ 1660922 w 1729465"/>
                <a:gd name="connsiteY29" fmla="*/ 61913 h 224866"/>
                <a:gd name="connsiteX30" fmla="*/ 1708547 w 1729465"/>
                <a:gd name="connsiteY30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60007 h 224866"/>
                <a:gd name="connsiteX28" fmla="*/ 1544717 w 1729465"/>
                <a:gd name="connsiteY28" fmla="*/ 60007 h 224866"/>
                <a:gd name="connsiteX29" fmla="*/ 1660922 w 1729465"/>
                <a:gd name="connsiteY29" fmla="*/ 61913 h 224866"/>
                <a:gd name="connsiteX30" fmla="*/ 1708547 w 1729465"/>
                <a:gd name="connsiteY30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60007 h 224866"/>
                <a:gd name="connsiteX28" fmla="*/ 1660922 w 1729465"/>
                <a:gd name="connsiteY28" fmla="*/ 61913 h 224866"/>
                <a:gd name="connsiteX29" fmla="*/ 1708547 w 1729465"/>
                <a:gd name="connsiteY29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56038 h 224866"/>
                <a:gd name="connsiteX28" fmla="*/ 1660922 w 1729465"/>
                <a:gd name="connsiteY28" fmla="*/ 61913 h 224866"/>
                <a:gd name="connsiteX29" fmla="*/ 1708547 w 1729465"/>
                <a:gd name="connsiteY29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56038 h 224866"/>
                <a:gd name="connsiteX28" fmla="*/ 1678123 w 1729465"/>
                <a:gd name="connsiteY28" fmla="*/ 56621 h 224866"/>
                <a:gd name="connsiteX29" fmla="*/ 1708547 w 1729465"/>
                <a:gd name="connsiteY29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678123 w 1729465"/>
                <a:gd name="connsiteY27" fmla="*/ 56621 h 224866"/>
                <a:gd name="connsiteX28" fmla="*/ 1708547 w 1729465"/>
                <a:gd name="connsiteY28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678123 w 1729465"/>
                <a:gd name="connsiteY27" fmla="*/ 56621 h 224866"/>
                <a:gd name="connsiteX28" fmla="*/ 1708547 w 1729465"/>
                <a:gd name="connsiteY28" fmla="*/ 62865 h 22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29465" h="224866">
                  <a:moveTo>
                    <a:pt x="1708547" y="62865"/>
                  </a:moveTo>
                  <a:cubicBezTo>
                    <a:pt x="1733312" y="79057"/>
                    <a:pt x="1733312" y="120967"/>
                    <a:pt x="1722834" y="143828"/>
                  </a:cubicBezTo>
                  <a:cubicBezTo>
                    <a:pt x="1717119" y="156210"/>
                    <a:pt x="1695212" y="161925"/>
                    <a:pt x="1680924" y="160973"/>
                  </a:cubicBezTo>
                  <a:lnTo>
                    <a:pt x="1538049" y="160973"/>
                  </a:lnTo>
                  <a:cubicBezTo>
                    <a:pt x="1524714" y="160973"/>
                    <a:pt x="1511380" y="150495"/>
                    <a:pt x="1498044" y="148590"/>
                  </a:cubicBezTo>
                  <a:cubicBezTo>
                    <a:pt x="1470368" y="142291"/>
                    <a:pt x="1420733" y="157798"/>
                    <a:pt x="1403747" y="162878"/>
                  </a:cubicBezTo>
                  <a:cubicBezTo>
                    <a:pt x="1395174" y="165735"/>
                    <a:pt x="1398032" y="173355"/>
                    <a:pt x="1396127" y="179070"/>
                  </a:cubicBezTo>
                  <a:cubicBezTo>
                    <a:pt x="1389459" y="200978"/>
                    <a:pt x="1374219" y="215265"/>
                    <a:pt x="1352312" y="222885"/>
                  </a:cubicBezTo>
                  <a:cubicBezTo>
                    <a:pt x="1335167" y="226695"/>
                    <a:pt x="1317069" y="223837"/>
                    <a:pt x="1298972" y="223837"/>
                  </a:cubicBezTo>
                  <a:lnTo>
                    <a:pt x="408384" y="223837"/>
                  </a:lnTo>
                  <a:cubicBezTo>
                    <a:pt x="399812" y="223837"/>
                    <a:pt x="391239" y="224790"/>
                    <a:pt x="382667" y="222885"/>
                  </a:cubicBezTo>
                  <a:cubicBezTo>
                    <a:pt x="358854" y="218123"/>
                    <a:pt x="344567" y="202883"/>
                    <a:pt x="338852" y="179070"/>
                  </a:cubicBezTo>
                  <a:cubicBezTo>
                    <a:pt x="336947" y="173355"/>
                    <a:pt x="339804" y="165735"/>
                    <a:pt x="331232" y="162878"/>
                  </a:cubicBezTo>
                  <a:cubicBezTo>
                    <a:pt x="310277" y="160020"/>
                    <a:pt x="289322" y="146685"/>
                    <a:pt x="267414" y="148590"/>
                  </a:cubicBezTo>
                  <a:cubicBezTo>
                    <a:pt x="256937" y="144780"/>
                    <a:pt x="247412" y="150495"/>
                    <a:pt x="236934" y="153353"/>
                  </a:cubicBezTo>
                  <a:cubicBezTo>
                    <a:pt x="175974" y="167640"/>
                    <a:pt x="103584" y="159067"/>
                    <a:pt x="41672" y="160973"/>
                  </a:cubicBezTo>
                  <a:cubicBezTo>
                    <a:pt x="17859" y="161925"/>
                    <a:pt x="1667" y="150495"/>
                    <a:pt x="714" y="126682"/>
                  </a:cubicBezTo>
                  <a:cubicBezTo>
                    <a:pt x="714" y="111442"/>
                    <a:pt x="-2143" y="96203"/>
                    <a:pt x="3572" y="80963"/>
                  </a:cubicBezTo>
                  <a:cubicBezTo>
                    <a:pt x="6429" y="70485"/>
                    <a:pt x="16907" y="65723"/>
                    <a:pt x="26432" y="62865"/>
                  </a:cubicBezTo>
                  <a:cubicBezTo>
                    <a:pt x="84534" y="60960"/>
                    <a:pt x="153114" y="60007"/>
                    <a:pt x="211217" y="63817"/>
                  </a:cubicBezTo>
                  <a:cubicBezTo>
                    <a:pt x="250269" y="80010"/>
                    <a:pt x="288369" y="75248"/>
                    <a:pt x="327422" y="63817"/>
                  </a:cubicBezTo>
                  <a:cubicBezTo>
                    <a:pt x="332184" y="61913"/>
                    <a:pt x="334089" y="57150"/>
                    <a:pt x="335042" y="51435"/>
                  </a:cubicBezTo>
                  <a:cubicBezTo>
                    <a:pt x="342662" y="14288"/>
                    <a:pt x="359807" y="0"/>
                    <a:pt x="397907" y="0"/>
                  </a:cubicBezTo>
                  <a:lnTo>
                    <a:pt x="1334214" y="0"/>
                  </a:lnTo>
                  <a:cubicBezTo>
                    <a:pt x="1369457" y="0"/>
                    <a:pt x="1388507" y="17145"/>
                    <a:pt x="1393269" y="52388"/>
                  </a:cubicBezTo>
                  <a:cubicBezTo>
                    <a:pt x="1394222" y="58103"/>
                    <a:pt x="1394222" y="61913"/>
                    <a:pt x="1400889" y="63817"/>
                  </a:cubicBezTo>
                  <a:cubicBezTo>
                    <a:pt x="1441847" y="75248"/>
                    <a:pt x="1481852" y="80963"/>
                    <a:pt x="1521857" y="62865"/>
                  </a:cubicBezTo>
                  <a:cubicBezTo>
                    <a:pt x="1554831" y="52404"/>
                    <a:pt x="1647008" y="56621"/>
                    <a:pt x="1678123" y="56621"/>
                  </a:cubicBezTo>
                  <a:cubicBezTo>
                    <a:pt x="1691458" y="57573"/>
                    <a:pt x="1696164" y="60960"/>
                    <a:pt x="1708547" y="62865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B1DD8C-0C98-0A5B-FCDF-47DC1585FD3F}"/>
              </a:ext>
            </a:extLst>
          </p:cNvPr>
          <p:cNvSpPr txBox="1"/>
          <p:nvPr/>
        </p:nvSpPr>
        <p:spPr>
          <a:xfrm>
            <a:off x="6096000" y="263900"/>
            <a:ext cx="56985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FUNDAMENTAL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209D4-F683-AFE5-5116-3FBD99312E9B}"/>
              </a:ext>
            </a:extLst>
          </p:cNvPr>
          <p:cNvSpPr txBox="1"/>
          <p:nvPr/>
        </p:nvSpPr>
        <p:spPr>
          <a:xfrm>
            <a:off x="6096000" y="911062"/>
            <a:ext cx="5698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ANALYSIS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F6FFD-07F5-8E39-E9FF-F732AB37B5B6}"/>
              </a:ext>
            </a:extLst>
          </p:cNvPr>
          <p:cNvSpPr txBox="1"/>
          <p:nvPr/>
        </p:nvSpPr>
        <p:spPr>
          <a:xfrm>
            <a:off x="6096000" y="1373557"/>
            <a:ext cx="5698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RESTAURANT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89E683FC-F661-8829-0604-322EBA855F83}"/>
              </a:ext>
            </a:extLst>
          </p:cNvPr>
          <p:cNvGrpSpPr/>
          <p:nvPr/>
        </p:nvGrpSpPr>
        <p:grpSpPr>
          <a:xfrm>
            <a:off x="6549015" y="3574152"/>
            <a:ext cx="5015456" cy="3150804"/>
            <a:chOff x="4822352" y="1916832"/>
            <a:chExt cx="3524684" cy="3150804"/>
          </a:xfrm>
        </p:grpSpPr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BF77AFA9-119A-8174-D5B6-902FDC5D0C85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Index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A974E5-625A-682A-E727-ED21FD331B52}"/>
                </a:ext>
              </a:extLst>
            </p:cNvPr>
            <p:cNvSpPr txBox="1"/>
            <p:nvPr/>
          </p:nvSpPr>
          <p:spPr>
            <a:xfrm>
              <a:off x="4822352" y="2276872"/>
              <a:ext cx="3524684" cy="279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Retrieve the </a:t>
              </a:r>
              <a:r>
                <a:rPr lang="en-US" altLang="ko-KR" sz="1700" b="1" dirty="0">
                  <a:solidFill>
                    <a:schemeClr val="bg1"/>
                  </a:solidFill>
                  <a:cs typeface="Arial" pitchFamily="34" charset="0"/>
                </a:rPr>
                <a:t>total number of orders </a:t>
              </a: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placed.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b="1" dirty="0">
                  <a:solidFill>
                    <a:schemeClr val="bg1"/>
                  </a:solidFill>
                  <a:cs typeface="Arial" pitchFamily="34" charset="0"/>
                </a:rPr>
                <a:t>Total revenue </a:t>
              </a: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generated from pizza sales.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b="1" dirty="0">
                  <a:solidFill>
                    <a:schemeClr val="bg1"/>
                  </a:solidFill>
                  <a:cs typeface="Arial" pitchFamily="34" charset="0"/>
                </a:rPr>
                <a:t>Category wise distribution </a:t>
              </a: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of pizza.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Identify the </a:t>
              </a:r>
              <a:r>
                <a:rPr lang="en-US" altLang="ko-KR" sz="1700" b="1" dirty="0">
                  <a:solidFill>
                    <a:schemeClr val="bg1"/>
                  </a:solidFill>
                  <a:cs typeface="Arial" pitchFamily="34" charset="0"/>
                </a:rPr>
                <a:t>highest-priced pizza</a:t>
              </a: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Identify the </a:t>
              </a:r>
              <a:r>
                <a:rPr lang="en-US" altLang="ko-KR" sz="1700" b="1" dirty="0">
                  <a:solidFill>
                    <a:schemeClr val="bg1"/>
                  </a:solidFill>
                  <a:cs typeface="Arial" pitchFamily="34" charset="0"/>
                </a:rPr>
                <a:t>most common pizza </a:t>
              </a: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size ordered.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List the </a:t>
              </a:r>
              <a:r>
                <a:rPr lang="en-US" altLang="ko-KR" sz="1700" b="1" dirty="0">
                  <a:solidFill>
                    <a:schemeClr val="bg1"/>
                  </a:solidFill>
                  <a:cs typeface="Arial" pitchFamily="34" charset="0"/>
                </a:rPr>
                <a:t>top 5 most </a:t>
              </a:r>
              <a:r>
                <a:rPr lang="en-US" altLang="ko-KR" sz="1700" dirty="0">
                  <a:solidFill>
                    <a:schemeClr val="bg1"/>
                  </a:solidFill>
                  <a:cs typeface="Arial" pitchFamily="34" charset="0"/>
                </a:rPr>
                <a:t>ordered pizza types along with their quantities.</a:t>
              </a:r>
              <a:endParaRPr lang="ko-KR" altLang="en-US" sz="1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31A3E1-5332-DF1C-B191-FECBC655F505}"/>
              </a:ext>
            </a:extLst>
          </p:cNvPr>
          <p:cNvSpPr txBox="1"/>
          <p:nvPr/>
        </p:nvSpPr>
        <p:spPr>
          <a:xfrm>
            <a:off x="7600059" y="1873674"/>
            <a:ext cx="27204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SALES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Total Order placed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2178" y="1298402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02178" y="4117667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2273C-12F6-5AB3-16AE-60C972A5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2017721"/>
            <a:ext cx="5557562" cy="1505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D9FE18-26C4-994D-1DEF-63E4B378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77" y="4723452"/>
            <a:ext cx="1869617" cy="8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6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Total Revenue Generated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4601" y="1289425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94601" y="4416399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965B7-A6CB-5C9D-205F-74CA6A43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23" y="1955462"/>
            <a:ext cx="6671986" cy="2172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E9BDD-67CD-40B3-3DB5-EC448F06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780" y="4895536"/>
            <a:ext cx="1718514" cy="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9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Pizza distribution: Category wise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1094" y="1329179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91094" y="4271697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9624A-D600-7F51-204F-D1CAB0D4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57" y="2143872"/>
            <a:ext cx="5318009" cy="1723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8F6F8-BE22-6D0A-1661-B1564FF1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67" y="4577677"/>
            <a:ext cx="2133988" cy="12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6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Highest Priced Pizza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0009" y="1354309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80009" y="4376166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EE3E-AD90-C4A2-9EB6-E1A8314B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59" y="1989063"/>
            <a:ext cx="5801535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B692A-6B59-5C9C-901D-414472CF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88" y="5103582"/>
            <a:ext cx="8350427" cy="6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1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Most Common Pizza Ordered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6438" y="1329179"/>
            <a:ext cx="18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6438" y="4461696"/>
            <a:ext cx="12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18FAC-84F7-D26B-A74F-493E1F81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96" y="1942375"/>
            <a:ext cx="5353797" cy="2381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CF5EF-92E0-917C-F88A-1DD4731F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29" y="5033607"/>
            <a:ext cx="2462634" cy="13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202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292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Rahul Raj</cp:lastModifiedBy>
  <cp:revision>74</cp:revision>
  <dcterms:created xsi:type="dcterms:W3CDTF">2020-01-20T05:08:25Z</dcterms:created>
  <dcterms:modified xsi:type="dcterms:W3CDTF">2024-07-16T05:23:18Z</dcterms:modified>
</cp:coreProperties>
</file>