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82" r:id="rId4"/>
    <p:sldId id="259" r:id="rId5"/>
    <p:sldId id="262" r:id="rId6"/>
    <p:sldId id="263" r:id="rId7"/>
    <p:sldId id="266" r:id="rId8"/>
    <p:sldId id="280" r:id="rId9"/>
    <p:sldId id="281" r:id="rId10"/>
    <p:sldId id="279"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3" d="100"/>
          <a:sy n="83" d="100"/>
        </p:scale>
        <p:origin x="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245853-0D10-4D17-9C0E-B8B5A040BDF1}"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IN"/>
        </a:p>
      </dgm:t>
    </dgm:pt>
    <dgm:pt modelId="{3DEA0776-28A6-4051-A759-5E2C1B482B1D}">
      <dgm:prSet custT="1"/>
      <dgm:spPr/>
      <dgm:t>
        <a:bodyPr/>
        <a:lstStyle/>
        <a:p>
          <a:pPr algn="l"/>
          <a:r>
            <a:rPr lang="en-US" sz="2400" b="1" dirty="0">
              <a:solidFill>
                <a:schemeClr val="bg1"/>
              </a:solidFill>
            </a:rPr>
            <a:t>OBJECTIVE</a:t>
          </a:r>
          <a:endParaRPr lang="en-IN" sz="2400" b="1" dirty="0">
            <a:latin typeface="Gotham"/>
          </a:endParaRPr>
        </a:p>
      </dgm:t>
    </dgm:pt>
    <dgm:pt modelId="{58045DE3-DB8A-4D21-ABF0-C07AFD8D7248}" type="parTrans" cxnId="{1562B2D3-F250-43DE-AB26-75AF61B6125F}">
      <dgm:prSet/>
      <dgm:spPr/>
      <dgm:t>
        <a:bodyPr/>
        <a:lstStyle/>
        <a:p>
          <a:endParaRPr lang="en-IN"/>
        </a:p>
      </dgm:t>
    </dgm:pt>
    <dgm:pt modelId="{1F03CFEC-EE72-418D-AA44-1ABA0866F64F}" type="sibTrans" cxnId="{1562B2D3-F250-43DE-AB26-75AF61B6125F}">
      <dgm:prSet/>
      <dgm:spPr/>
      <dgm:t>
        <a:bodyPr/>
        <a:lstStyle/>
        <a:p>
          <a:endParaRPr lang="en-IN"/>
        </a:p>
      </dgm:t>
    </dgm:pt>
    <dgm:pt modelId="{95C42E2F-F2E3-429E-95F2-3B46692AB684}">
      <dgm:prSet custT="1"/>
      <dgm:spPr/>
      <dgm:t>
        <a:bodyPr/>
        <a:lstStyle/>
        <a:p>
          <a:pPr algn="l"/>
          <a:r>
            <a:rPr lang="en-US" sz="2400" b="1" dirty="0">
              <a:solidFill>
                <a:schemeClr val="bg1"/>
              </a:solidFill>
            </a:rPr>
            <a:t>INTRODUCTION</a:t>
          </a:r>
          <a:endParaRPr lang="en-IN" sz="2400" b="1" dirty="0">
            <a:latin typeface="Gotham"/>
          </a:endParaRPr>
        </a:p>
      </dgm:t>
    </dgm:pt>
    <dgm:pt modelId="{ABDD07CE-A2E7-428C-A67F-1DAEFC603055}" type="parTrans" cxnId="{AF6D060A-222E-44AA-9E26-2FA77116937A}">
      <dgm:prSet/>
      <dgm:spPr/>
      <dgm:t>
        <a:bodyPr/>
        <a:lstStyle/>
        <a:p>
          <a:endParaRPr lang="en-IN"/>
        </a:p>
      </dgm:t>
    </dgm:pt>
    <dgm:pt modelId="{E150EED1-DE2F-456A-A718-0451F03FE54A}" type="sibTrans" cxnId="{AF6D060A-222E-44AA-9E26-2FA77116937A}">
      <dgm:prSet/>
      <dgm:spPr/>
      <dgm:t>
        <a:bodyPr/>
        <a:lstStyle/>
        <a:p>
          <a:endParaRPr lang="en-IN"/>
        </a:p>
      </dgm:t>
    </dgm:pt>
    <dgm:pt modelId="{F1560651-8EA1-4FE8-A830-E853A44B4B85}">
      <dgm:prSet custT="1"/>
      <dgm:spPr/>
      <dgm:t>
        <a:bodyPr/>
        <a:lstStyle/>
        <a:p>
          <a:pPr algn="l"/>
          <a:r>
            <a:rPr lang="en-IN" sz="2400" b="1" dirty="0">
              <a:latin typeface="Gotham"/>
            </a:rPr>
            <a:t>PROBLEM STATEMENT AND MOTIVATION</a:t>
          </a:r>
        </a:p>
      </dgm:t>
    </dgm:pt>
    <dgm:pt modelId="{FA126AA0-6B78-4C38-A628-FE29A0453943}" type="parTrans" cxnId="{4DE752F3-AF5F-4E76-AF8B-1A91E42455F0}">
      <dgm:prSet/>
      <dgm:spPr/>
      <dgm:t>
        <a:bodyPr/>
        <a:lstStyle/>
        <a:p>
          <a:endParaRPr lang="en-IN"/>
        </a:p>
      </dgm:t>
    </dgm:pt>
    <dgm:pt modelId="{FCFB4EDE-CFF1-4B70-8134-4C2C5522913B}" type="sibTrans" cxnId="{4DE752F3-AF5F-4E76-AF8B-1A91E42455F0}">
      <dgm:prSet/>
      <dgm:spPr/>
      <dgm:t>
        <a:bodyPr/>
        <a:lstStyle/>
        <a:p>
          <a:endParaRPr lang="en-IN"/>
        </a:p>
      </dgm:t>
    </dgm:pt>
    <dgm:pt modelId="{51EEFAE5-72E7-4CC2-89F4-B88863A6CD7E}">
      <dgm:prSet custT="1"/>
      <dgm:spPr/>
      <dgm:t>
        <a:bodyPr/>
        <a:lstStyle/>
        <a:p>
          <a:pPr algn="l"/>
          <a:r>
            <a:rPr lang="en-IN" sz="2400" b="1" dirty="0">
              <a:latin typeface="Gotham"/>
            </a:rPr>
            <a:t>BLOCK DIAGRAM</a:t>
          </a:r>
        </a:p>
      </dgm:t>
    </dgm:pt>
    <dgm:pt modelId="{EC16A964-3EEF-4604-A6E7-BEDC7AD18DD1}" type="parTrans" cxnId="{57AA8A09-CB48-4570-97BA-C77C1B42BA7D}">
      <dgm:prSet/>
      <dgm:spPr/>
      <dgm:t>
        <a:bodyPr/>
        <a:lstStyle/>
        <a:p>
          <a:endParaRPr lang="en-IN"/>
        </a:p>
      </dgm:t>
    </dgm:pt>
    <dgm:pt modelId="{99B6153E-DF15-437F-8254-78BE56E5D026}" type="sibTrans" cxnId="{57AA8A09-CB48-4570-97BA-C77C1B42BA7D}">
      <dgm:prSet/>
      <dgm:spPr/>
      <dgm:t>
        <a:bodyPr/>
        <a:lstStyle/>
        <a:p>
          <a:endParaRPr lang="en-IN"/>
        </a:p>
      </dgm:t>
    </dgm:pt>
    <dgm:pt modelId="{EC925D84-AE39-4AE6-8CDE-A568BE2993EC}">
      <dgm:prSet custT="1"/>
      <dgm:spPr/>
      <dgm:t>
        <a:bodyPr/>
        <a:lstStyle/>
        <a:p>
          <a:pPr algn="l"/>
          <a:r>
            <a:rPr lang="en-IN" sz="2400" b="1" dirty="0">
              <a:latin typeface="Gotham"/>
            </a:rPr>
            <a:t>MATHEMATICAL</a:t>
          </a:r>
          <a:r>
            <a:rPr lang="en-IN" sz="2400" b="1" baseline="0" dirty="0">
              <a:latin typeface="Gotham"/>
            </a:rPr>
            <a:t> PRESENTATION</a:t>
          </a:r>
          <a:endParaRPr lang="en-IN" sz="2400" b="1" dirty="0">
            <a:latin typeface="Gotham"/>
          </a:endParaRPr>
        </a:p>
      </dgm:t>
    </dgm:pt>
    <dgm:pt modelId="{E4659978-201D-40C8-9BE5-9EB5B97D8B4D}" type="parTrans" cxnId="{B588D374-FCAF-4AD2-80E0-79E7D866CBCB}">
      <dgm:prSet/>
      <dgm:spPr/>
      <dgm:t>
        <a:bodyPr/>
        <a:lstStyle/>
        <a:p>
          <a:endParaRPr lang="en-IN"/>
        </a:p>
      </dgm:t>
    </dgm:pt>
    <dgm:pt modelId="{1535CBF5-390C-4E56-8AE1-EB6E1F0C1637}" type="sibTrans" cxnId="{B588D374-FCAF-4AD2-80E0-79E7D866CBCB}">
      <dgm:prSet/>
      <dgm:spPr/>
      <dgm:t>
        <a:bodyPr/>
        <a:lstStyle/>
        <a:p>
          <a:endParaRPr lang="en-IN"/>
        </a:p>
      </dgm:t>
    </dgm:pt>
    <dgm:pt modelId="{23FB6FE3-7266-4E15-8CF7-6C7EC44E7759}">
      <dgm:prSet custT="1"/>
      <dgm:spPr/>
      <dgm:t>
        <a:bodyPr/>
        <a:lstStyle/>
        <a:p>
          <a:pPr algn="l"/>
          <a:r>
            <a:rPr lang="en-US" sz="2400" b="1" dirty="0">
              <a:solidFill>
                <a:schemeClr val="bg1"/>
              </a:solidFill>
            </a:rPr>
            <a:t>OBSERVATION AND ANALYSIS</a:t>
          </a:r>
          <a:endParaRPr lang="en-IN" sz="2400" b="1" dirty="0">
            <a:latin typeface="Gotham"/>
          </a:endParaRPr>
        </a:p>
      </dgm:t>
    </dgm:pt>
    <dgm:pt modelId="{3E040AAF-68D7-4E1C-99D7-8E1226C1CAB2}" type="parTrans" cxnId="{169D152B-5F30-4A40-B1D7-42D24DF72B57}">
      <dgm:prSet/>
      <dgm:spPr/>
      <dgm:t>
        <a:bodyPr/>
        <a:lstStyle/>
        <a:p>
          <a:endParaRPr lang="en-IN"/>
        </a:p>
      </dgm:t>
    </dgm:pt>
    <dgm:pt modelId="{4AAF56F1-627F-42E1-A9D5-5A986D1C7BCD}" type="sibTrans" cxnId="{169D152B-5F30-4A40-B1D7-42D24DF72B57}">
      <dgm:prSet/>
      <dgm:spPr/>
      <dgm:t>
        <a:bodyPr/>
        <a:lstStyle/>
        <a:p>
          <a:endParaRPr lang="en-IN"/>
        </a:p>
      </dgm:t>
    </dgm:pt>
    <dgm:pt modelId="{894D32F9-8AAF-4D44-8F63-175793048E6E}">
      <dgm:prSet custT="1"/>
      <dgm:spPr/>
      <dgm:t>
        <a:bodyPr/>
        <a:lstStyle/>
        <a:p>
          <a:pPr algn="l"/>
          <a:r>
            <a:rPr lang="en-US" sz="2400" b="1" dirty="0">
              <a:solidFill>
                <a:schemeClr val="bg1"/>
              </a:solidFill>
            </a:rPr>
            <a:t>RESULTS</a:t>
          </a:r>
          <a:endParaRPr lang="en-IN" sz="2400" b="1" dirty="0">
            <a:latin typeface="Gotham"/>
          </a:endParaRPr>
        </a:p>
      </dgm:t>
    </dgm:pt>
    <dgm:pt modelId="{179E853E-B1FD-490D-B9A5-3A3473FA88DB}" type="parTrans" cxnId="{D77F0153-DBF3-4A4B-9D5E-68583801A727}">
      <dgm:prSet/>
      <dgm:spPr/>
      <dgm:t>
        <a:bodyPr/>
        <a:lstStyle/>
        <a:p>
          <a:endParaRPr lang="en-IN"/>
        </a:p>
      </dgm:t>
    </dgm:pt>
    <dgm:pt modelId="{EEEFC43A-21A2-4012-ADEA-661D4B3480C3}" type="sibTrans" cxnId="{D77F0153-DBF3-4A4B-9D5E-68583801A727}">
      <dgm:prSet/>
      <dgm:spPr/>
      <dgm:t>
        <a:bodyPr/>
        <a:lstStyle/>
        <a:p>
          <a:endParaRPr lang="en-IN"/>
        </a:p>
      </dgm:t>
    </dgm:pt>
    <dgm:pt modelId="{7026705C-661F-430E-ACF7-2DF7CC4FE8F7}">
      <dgm:prSet custT="1"/>
      <dgm:spPr/>
      <dgm:t>
        <a:bodyPr/>
        <a:lstStyle/>
        <a:p>
          <a:pPr algn="l"/>
          <a:r>
            <a:rPr lang="en-IN" sz="2400" b="1">
              <a:latin typeface="Gotham"/>
            </a:rPr>
            <a:t>REFERENCE</a:t>
          </a:r>
        </a:p>
      </dgm:t>
    </dgm:pt>
    <dgm:pt modelId="{22408749-E0E7-4581-B6F6-04C6495E5AAA}" type="parTrans" cxnId="{D648658E-A77E-4CD0-82F9-8A658BB8A1DB}">
      <dgm:prSet/>
      <dgm:spPr/>
      <dgm:t>
        <a:bodyPr/>
        <a:lstStyle/>
        <a:p>
          <a:endParaRPr lang="en-IN"/>
        </a:p>
      </dgm:t>
    </dgm:pt>
    <dgm:pt modelId="{94744614-0CBD-40B0-84E1-B8CFDE8F2F6D}" type="sibTrans" cxnId="{D648658E-A77E-4CD0-82F9-8A658BB8A1DB}">
      <dgm:prSet/>
      <dgm:spPr/>
      <dgm:t>
        <a:bodyPr/>
        <a:lstStyle/>
        <a:p>
          <a:endParaRPr lang="en-IN"/>
        </a:p>
      </dgm:t>
    </dgm:pt>
    <dgm:pt modelId="{0CA0F77A-394E-4DB8-A5F9-3DB81020B546}" type="pres">
      <dgm:prSet presAssocID="{19245853-0D10-4D17-9C0E-B8B5A040BDF1}" presName="linear" presStyleCnt="0">
        <dgm:presLayoutVars>
          <dgm:animLvl val="lvl"/>
          <dgm:resizeHandles val="exact"/>
        </dgm:presLayoutVars>
      </dgm:prSet>
      <dgm:spPr/>
    </dgm:pt>
    <dgm:pt modelId="{759483F5-0D3C-4C46-8106-2BBB6E1C23CA}" type="pres">
      <dgm:prSet presAssocID="{3DEA0776-28A6-4051-A759-5E2C1B482B1D}" presName="parentText" presStyleLbl="node1" presStyleIdx="0" presStyleCnt="8">
        <dgm:presLayoutVars>
          <dgm:chMax val="0"/>
          <dgm:bulletEnabled val="1"/>
        </dgm:presLayoutVars>
      </dgm:prSet>
      <dgm:spPr/>
    </dgm:pt>
    <dgm:pt modelId="{4159403C-0F74-49E5-B254-5A816421C148}" type="pres">
      <dgm:prSet presAssocID="{1F03CFEC-EE72-418D-AA44-1ABA0866F64F}" presName="spacer" presStyleCnt="0"/>
      <dgm:spPr/>
    </dgm:pt>
    <dgm:pt modelId="{E96E576A-71F6-49E9-A584-19E30E55BB16}" type="pres">
      <dgm:prSet presAssocID="{95C42E2F-F2E3-429E-95F2-3B46692AB684}" presName="parentText" presStyleLbl="node1" presStyleIdx="1" presStyleCnt="8">
        <dgm:presLayoutVars>
          <dgm:chMax val="0"/>
          <dgm:bulletEnabled val="1"/>
        </dgm:presLayoutVars>
      </dgm:prSet>
      <dgm:spPr/>
    </dgm:pt>
    <dgm:pt modelId="{8F37E47E-E405-4E68-8868-B1242CC42D19}" type="pres">
      <dgm:prSet presAssocID="{E150EED1-DE2F-456A-A718-0451F03FE54A}" presName="spacer" presStyleCnt="0"/>
      <dgm:spPr/>
    </dgm:pt>
    <dgm:pt modelId="{54F822D8-CB8E-482A-AAD4-E88C7C5AE9EB}" type="pres">
      <dgm:prSet presAssocID="{F1560651-8EA1-4FE8-A830-E853A44B4B85}" presName="parentText" presStyleLbl="node1" presStyleIdx="2" presStyleCnt="8">
        <dgm:presLayoutVars>
          <dgm:chMax val="0"/>
          <dgm:bulletEnabled val="1"/>
        </dgm:presLayoutVars>
      </dgm:prSet>
      <dgm:spPr/>
    </dgm:pt>
    <dgm:pt modelId="{A3A7CEE3-CAB9-4FDB-9404-7CED68D8C2E0}" type="pres">
      <dgm:prSet presAssocID="{FCFB4EDE-CFF1-4B70-8134-4C2C5522913B}" presName="spacer" presStyleCnt="0"/>
      <dgm:spPr/>
    </dgm:pt>
    <dgm:pt modelId="{B1D3C751-4B84-456F-94DA-BEB947870F81}" type="pres">
      <dgm:prSet presAssocID="{51EEFAE5-72E7-4CC2-89F4-B88863A6CD7E}" presName="parentText" presStyleLbl="node1" presStyleIdx="3" presStyleCnt="8">
        <dgm:presLayoutVars>
          <dgm:chMax val="0"/>
          <dgm:bulletEnabled val="1"/>
        </dgm:presLayoutVars>
      </dgm:prSet>
      <dgm:spPr/>
    </dgm:pt>
    <dgm:pt modelId="{890867B0-193F-4BC5-A346-D820BB797F1D}" type="pres">
      <dgm:prSet presAssocID="{99B6153E-DF15-437F-8254-78BE56E5D026}" presName="spacer" presStyleCnt="0"/>
      <dgm:spPr/>
    </dgm:pt>
    <dgm:pt modelId="{64A2FC73-3926-4C1B-8130-51C716F2321A}" type="pres">
      <dgm:prSet presAssocID="{EC925D84-AE39-4AE6-8CDE-A568BE2993EC}" presName="parentText" presStyleLbl="node1" presStyleIdx="4" presStyleCnt="8">
        <dgm:presLayoutVars>
          <dgm:chMax val="0"/>
          <dgm:bulletEnabled val="1"/>
        </dgm:presLayoutVars>
      </dgm:prSet>
      <dgm:spPr/>
    </dgm:pt>
    <dgm:pt modelId="{B2F45442-CCFC-4189-AC65-34A1463AE543}" type="pres">
      <dgm:prSet presAssocID="{1535CBF5-390C-4E56-8AE1-EB6E1F0C1637}" presName="spacer" presStyleCnt="0"/>
      <dgm:spPr/>
    </dgm:pt>
    <dgm:pt modelId="{39496AEB-3262-4561-A0D2-CB08B5C5A0D6}" type="pres">
      <dgm:prSet presAssocID="{23FB6FE3-7266-4E15-8CF7-6C7EC44E7759}" presName="parentText" presStyleLbl="node1" presStyleIdx="5" presStyleCnt="8">
        <dgm:presLayoutVars>
          <dgm:chMax val="0"/>
          <dgm:bulletEnabled val="1"/>
        </dgm:presLayoutVars>
      </dgm:prSet>
      <dgm:spPr/>
    </dgm:pt>
    <dgm:pt modelId="{6AAD225E-846D-46AD-A680-D4A1820B4849}" type="pres">
      <dgm:prSet presAssocID="{4AAF56F1-627F-42E1-A9D5-5A986D1C7BCD}" presName="spacer" presStyleCnt="0"/>
      <dgm:spPr/>
    </dgm:pt>
    <dgm:pt modelId="{8B7FE9E1-D798-479C-B214-567BACA53AE4}" type="pres">
      <dgm:prSet presAssocID="{894D32F9-8AAF-4D44-8F63-175793048E6E}" presName="parentText" presStyleLbl="node1" presStyleIdx="6" presStyleCnt="8" custLinFactNeighborX="-232">
        <dgm:presLayoutVars>
          <dgm:chMax val="0"/>
          <dgm:bulletEnabled val="1"/>
        </dgm:presLayoutVars>
      </dgm:prSet>
      <dgm:spPr/>
    </dgm:pt>
    <dgm:pt modelId="{0477BFCB-CE74-4256-ABC0-CA0E6692BCC1}" type="pres">
      <dgm:prSet presAssocID="{EEEFC43A-21A2-4012-ADEA-661D4B3480C3}" presName="spacer" presStyleCnt="0"/>
      <dgm:spPr/>
    </dgm:pt>
    <dgm:pt modelId="{E84CB0EF-A1CE-4ABE-B005-0BF03751081E}" type="pres">
      <dgm:prSet presAssocID="{7026705C-661F-430E-ACF7-2DF7CC4FE8F7}" presName="parentText" presStyleLbl="node1" presStyleIdx="7" presStyleCnt="8" custLinFactY="100000" custLinFactNeighborY="123868">
        <dgm:presLayoutVars>
          <dgm:chMax val="0"/>
          <dgm:bulletEnabled val="1"/>
        </dgm:presLayoutVars>
      </dgm:prSet>
      <dgm:spPr/>
    </dgm:pt>
  </dgm:ptLst>
  <dgm:cxnLst>
    <dgm:cxn modelId="{57AA8A09-CB48-4570-97BA-C77C1B42BA7D}" srcId="{19245853-0D10-4D17-9C0E-B8B5A040BDF1}" destId="{51EEFAE5-72E7-4CC2-89F4-B88863A6CD7E}" srcOrd="3" destOrd="0" parTransId="{EC16A964-3EEF-4604-A6E7-BEDC7AD18DD1}" sibTransId="{99B6153E-DF15-437F-8254-78BE56E5D026}"/>
    <dgm:cxn modelId="{AF6D060A-222E-44AA-9E26-2FA77116937A}" srcId="{19245853-0D10-4D17-9C0E-B8B5A040BDF1}" destId="{95C42E2F-F2E3-429E-95F2-3B46692AB684}" srcOrd="1" destOrd="0" parTransId="{ABDD07CE-A2E7-428C-A67F-1DAEFC603055}" sibTransId="{E150EED1-DE2F-456A-A718-0451F03FE54A}"/>
    <dgm:cxn modelId="{169D152B-5F30-4A40-B1D7-42D24DF72B57}" srcId="{19245853-0D10-4D17-9C0E-B8B5A040BDF1}" destId="{23FB6FE3-7266-4E15-8CF7-6C7EC44E7759}" srcOrd="5" destOrd="0" parTransId="{3E040AAF-68D7-4E1C-99D7-8E1226C1CAB2}" sibTransId="{4AAF56F1-627F-42E1-A9D5-5A986D1C7BCD}"/>
    <dgm:cxn modelId="{6787EB3C-4AD0-4248-BE05-FAE5E3A1B2C2}" type="presOf" srcId="{3DEA0776-28A6-4051-A759-5E2C1B482B1D}" destId="{759483F5-0D3C-4C46-8106-2BBB6E1C23CA}" srcOrd="0" destOrd="0" presId="urn:microsoft.com/office/officeart/2005/8/layout/vList2"/>
    <dgm:cxn modelId="{2DB9DE47-4586-4212-89D1-808691770843}" type="presOf" srcId="{51EEFAE5-72E7-4CC2-89F4-B88863A6CD7E}" destId="{B1D3C751-4B84-456F-94DA-BEB947870F81}" srcOrd="0" destOrd="0" presId="urn:microsoft.com/office/officeart/2005/8/layout/vList2"/>
    <dgm:cxn modelId="{D77F0153-DBF3-4A4B-9D5E-68583801A727}" srcId="{19245853-0D10-4D17-9C0E-B8B5A040BDF1}" destId="{894D32F9-8AAF-4D44-8F63-175793048E6E}" srcOrd="6" destOrd="0" parTransId="{179E853E-B1FD-490D-B9A5-3A3473FA88DB}" sibTransId="{EEEFC43A-21A2-4012-ADEA-661D4B3480C3}"/>
    <dgm:cxn modelId="{B588D374-FCAF-4AD2-80E0-79E7D866CBCB}" srcId="{19245853-0D10-4D17-9C0E-B8B5A040BDF1}" destId="{EC925D84-AE39-4AE6-8CDE-A568BE2993EC}" srcOrd="4" destOrd="0" parTransId="{E4659978-201D-40C8-9BE5-9EB5B97D8B4D}" sibTransId="{1535CBF5-390C-4E56-8AE1-EB6E1F0C1637}"/>
    <dgm:cxn modelId="{D648658E-A77E-4CD0-82F9-8A658BB8A1DB}" srcId="{19245853-0D10-4D17-9C0E-B8B5A040BDF1}" destId="{7026705C-661F-430E-ACF7-2DF7CC4FE8F7}" srcOrd="7" destOrd="0" parTransId="{22408749-E0E7-4581-B6F6-04C6495E5AAA}" sibTransId="{94744614-0CBD-40B0-84E1-B8CFDE8F2F6D}"/>
    <dgm:cxn modelId="{FB7F7FA0-A58D-4A37-81F7-707F064ACFFF}" type="presOf" srcId="{894D32F9-8AAF-4D44-8F63-175793048E6E}" destId="{8B7FE9E1-D798-479C-B214-567BACA53AE4}" srcOrd="0" destOrd="0" presId="urn:microsoft.com/office/officeart/2005/8/layout/vList2"/>
    <dgm:cxn modelId="{18550BA6-12CE-4416-B1C6-DB3D176B59B9}" type="presOf" srcId="{23FB6FE3-7266-4E15-8CF7-6C7EC44E7759}" destId="{39496AEB-3262-4561-A0D2-CB08B5C5A0D6}" srcOrd="0" destOrd="0" presId="urn:microsoft.com/office/officeart/2005/8/layout/vList2"/>
    <dgm:cxn modelId="{CFE8A8B8-A7DE-4878-BE2F-87DB34A40634}" type="presOf" srcId="{F1560651-8EA1-4FE8-A830-E853A44B4B85}" destId="{54F822D8-CB8E-482A-AAD4-E88C7C5AE9EB}" srcOrd="0" destOrd="0" presId="urn:microsoft.com/office/officeart/2005/8/layout/vList2"/>
    <dgm:cxn modelId="{ED961EC5-70BD-48AD-BEE5-E2D41C2D96C8}" type="presOf" srcId="{19245853-0D10-4D17-9C0E-B8B5A040BDF1}" destId="{0CA0F77A-394E-4DB8-A5F9-3DB81020B546}" srcOrd="0" destOrd="0" presId="urn:microsoft.com/office/officeart/2005/8/layout/vList2"/>
    <dgm:cxn modelId="{4B2166CA-8F11-4959-9D2E-015C16EE471F}" type="presOf" srcId="{7026705C-661F-430E-ACF7-2DF7CC4FE8F7}" destId="{E84CB0EF-A1CE-4ABE-B005-0BF03751081E}" srcOrd="0" destOrd="0" presId="urn:microsoft.com/office/officeart/2005/8/layout/vList2"/>
    <dgm:cxn modelId="{88C1DFCF-C396-443D-AC58-3A323B56B079}" type="presOf" srcId="{95C42E2F-F2E3-429E-95F2-3B46692AB684}" destId="{E96E576A-71F6-49E9-A584-19E30E55BB16}" srcOrd="0" destOrd="0" presId="urn:microsoft.com/office/officeart/2005/8/layout/vList2"/>
    <dgm:cxn modelId="{1562B2D3-F250-43DE-AB26-75AF61B6125F}" srcId="{19245853-0D10-4D17-9C0E-B8B5A040BDF1}" destId="{3DEA0776-28A6-4051-A759-5E2C1B482B1D}" srcOrd="0" destOrd="0" parTransId="{58045DE3-DB8A-4D21-ABF0-C07AFD8D7248}" sibTransId="{1F03CFEC-EE72-418D-AA44-1ABA0866F64F}"/>
    <dgm:cxn modelId="{4DE752F3-AF5F-4E76-AF8B-1A91E42455F0}" srcId="{19245853-0D10-4D17-9C0E-B8B5A040BDF1}" destId="{F1560651-8EA1-4FE8-A830-E853A44B4B85}" srcOrd="2" destOrd="0" parTransId="{FA126AA0-6B78-4C38-A628-FE29A0453943}" sibTransId="{FCFB4EDE-CFF1-4B70-8134-4C2C5522913B}"/>
    <dgm:cxn modelId="{78181BF8-633F-4651-AC71-12BBDE43A5FC}" type="presOf" srcId="{EC925D84-AE39-4AE6-8CDE-A568BE2993EC}" destId="{64A2FC73-3926-4C1B-8130-51C716F2321A}" srcOrd="0" destOrd="0" presId="urn:microsoft.com/office/officeart/2005/8/layout/vList2"/>
    <dgm:cxn modelId="{CBF54E2B-FA26-424B-A6CA-F59E0B116367}" type="presParOf" srcId="{0CA0F77A-394E-4DB8-A5F9-3DB81020B546}" destId="{759483F5-0D3C-4C46-8106-2BBB6E1C23CA}" srcOrd="0" destOrd="0" presId="urn:microsoft.com/office/officeart/2005/8/layout/vList2"/>
    <dgm:cxn modelId="{B32EE63F-5675-43A1-A714-FD26C858959C}" type="presParOf" srcId="{0CA0F77A-394E-4DB8-A5F9-3DB81020B546}" destId="{4159403C-0F74-49E5-B254-5A816421C148}" srcOrd="1" destOrd="0" presId="urn:microsoft.com/office/officeart/2005/8/layout/vList2"/>
    <dgm:cxn modelId="{D8119EAE-B13A-40C4-B05C-E323E6611E89}" type="presParOf" srcId="{0CA0F77A-394E-4DB8-A5F9-3DB81020B546}" destId="{E96E576A-71F6-49E9-A584-19E30E55BB16}" srcOrd="2" destOrd="0" presId="urn:microsoft.com/office/officeart/2005/8/layout/vList2"/>
    <dgm:cxn modelId="{CFD816EE-F804-4D84-8913-D1AC80F2EE77}" type="presParOf" srcId="{0CA0F77A-394E-4DB8-A5F9-3DB81020B546}" destId="{8F37E47E-E405-4E68-8868-B1242CC42D19}" srcOrd="3" destOrd="0" presId="urn:microsoft.com/office/officeart/2005/8/layout/vList2"/>
    <dgm:cxn modelId="{86838BDF-536F-45AA-B8E1-049DC6BA8034}" type="presParOf" srcId="{0CA0F77A-394E-4DB8-A5F9-3DB81020B546}" destId="{54F822D8-CB8E-482A-AAD4-E88C7C5AE9EB}" srcOrd="4" destOrd="0" presId="urn:microsoft.com/office/officeart/2005/8/layout/vList2"/>
    <dgm:cxn modelId="{FC83D76E-324B-4BB2-9B4E-14BB2CF78DEE}" type="presParOf" srcId="{0CA0F77A-394E-4DB8-A5F9-3DB81020B546}" destId="{A3A7CEE3-CAB9-4FDB-9404-7CED68D8C2E0}" srcOrd="5" destOrd="0" presId="urn:microsoft.com/office/officeart/2005/8/layout/vList2"/>
    <dgm:cxn modelId="{472AE313-EFE0-405D-828B-7A16C6F9E3F9}" type="presParOf" srcId="{0CA0F77A-394E-4DB8-A5F9-3DB81020B546}" destId="{B1D3C751-4B84-456F-94DA-BEB947870F81}" srcOrd="6" destOrd="0" presId="urn:microsoft.com/office/officeart/2005/8/layout/vList2"/>
    <dgm:cxn modelId="{B98EE3D0-FD37-4EB0-840C-3D29C9DA1C38}" type="presParOf" srcId="{0CA0F77A-394E-4DB8-A5F9-3DB81020B546}" destId="{890867B0-193F-4BC5-A346-D820BB797F1D}" srcOrd="7" destOrd="0" presId="urn:microsoft.com/office/officeart/2005/8/layout/vList2"/>
    <dgm:cxn modelId="{CA33D071-6DBA-4F02-B40E-0EDEBB5D69A1}" type="presParOf" srcId="{0CA0F77A-394E-4DB8-A5F9-3DB81020B546}" destId="{64A2FC73-3926-4C1B-8130-51C716F2321A}" srcOrd="8" destOrd="0" presId="urn:microsoft.com/office/officeart/2005/8/layout/vList2"/>
    <dgm:cxn modelId="{CDC13C7C-007E-483E-B71C-F7FCA47F3453}" type="presParOf" srcId="{0CA0F77A-394E-4DB8-A5F9-3DB81020B546}" destId="{B2F45442-CCFC-4189-AC65-34A1463AE543}" srcOrd="9" destOrd="0" presId="urn:microsoft.com/office/officeart/2005/8/layout/vList2"/>
    <dgm:cxn modelId="{D9DE825F-BE91-4E36-AD37-A8B6424C90E7}" type="presParOf" srcId="{0CA0F77A-394E-4DB8-A5F9-3DB81020B546}" destId="{39496AEB-3262-4561-A0D2-CB08B5C5A0D6}" srcOrd="10" destOrd="0" presId="urn:microsoft.com/office/officeart/2005/8/layout/vList2"/>
    <dgm:cxn modelId="{6FF4E22E-F12E-48DD-A94C-2D213168AD7C}" type="presParOf" srcId="{0CA0F77A-394E-4DB8-A5F9-3DB81020B546}" destId="{6AAD225E-846D-46AD-A680-D4A1820B4849}" srcOrd="11" destOrd="0" presId="urn:microsoft.com/office/officeart/2005/8/layout/vList2"/>
    <dgm:cxn modelId="{F5EB137E-68D2-4076-AC15-1AA3A0F78D69}" type="presParOf" srcId="{0CA0F77A-394E-4DB8-A5F9-3DB81020B546}" destId="{8B7FE9E1-D798-479C-B214-567BACA53AE4}" srcOrd="12" destOrd="0" presId="urn:microsoft.com/office/officeart/2005/8/layout/vList2"/>
    <dgm:cxn modelId="{5652F1DA-7166-45BF-BA78-A349E778CC0F}" type="presParOf" srcId="{0CA0F77A-394E-4DB8-A5F9-3DB81020B546}" destId="{0477BFCB-CE74-4256-ABC0-CA0E6692BCC1}" srcOrd="13" destOrd="0" presId="urn:microsoft.com/office/officeart/2005/8/layout/vList2"/>
    <dgm:cxn modelId="{386CC8F7-61B7-4C79-8429-677DDE9BE51C}" type="presParOf" srcId="{0CA0F77A-394E-4DB8-A5F9-3DB81020B546}" destId="{E84CB0EF-A1CE-4ABE-B005-0BF03751081E}"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483F5-0D3C-4C46-8106-2BBB6E1C23CA}">
      <dsp:nvSpPr>
        <dsp:cNvPr id="0" name=""/>
        <dsp:cNvSpPr/>
      </dsp:nvSpPr>
      <dsp:spPr>
        <a:xfrm>
          <a:off x="0" y="37826"/>
          <a:ext cx="6568440" cy="6364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rPr>
            <a:t>OBJECTIVE</a:t>
          </a:r>
          <a:endParaRPr lang="en-IN" sz="2400" b="1" kern="1200" dirty="0">
            <a:latin typeface="Gotham"/>
          </a:endParaRPr>
        </a:p>
      </dsp:txBody>
      <dsp:txXfrm>
        <a:off x="31070" y="68896"/>
        <a:ext cx="6506300" cy="574340"/>
      </dsp:txXfrm>
    </dsp:sp>
    <dsp:sp modelId="{E96E576A-71F6-49E9-A584-19E30E55BB16}">
      <dsp:nvSpPr>
        <dsp:cNvPr id="0" name=""/>
        <dsp:cNvSpPr/>
      </dsp:nvSpPr>
      <dsp:spPr>
        <a:xfrm>
          <a:off x="0" y="772226"/>
          <a:ext cx="6568440" cy="6364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rPr>
            <a:t>INTRODUCTION</a:t>
          </a:r>
          <a:endParaRPr lang="en-IN" sz="2400" b="1" kern="1200" dirty="0">
            <a:latin typeface="Gotham"/>
          </a:endParaRPr>
        </a:p>
      </dsp:txBody>
      <dsp:txXfrm>
        <a:off x="31070" y="803296"/>
        <a:ext cx="6506300" cy="574340"/>
      </dsp:txXfrm>
    </dsp:sp>
    <dsp:sp modelId="{54F822D8-CB8E-482A-AAD4-E88C7C5AE9EB}">
      <dsp:nvSpPr>
        <dsp:cNvPr id="0" name=""/>
        <dsp:cNvSpPr/>
      </dsp:nvSpPr>
      <dsp:spPr>
        <a:xfrm>
          <a:off x="0" y="1506626"/>
          <a:ext cx="6568440" cy="6364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kern="1200" dirty="0">
              <a:latin typeface="Gotham"/>
            </a:rPr>
            <a:t>PROBLEM STATEMENT AND MOTIVATION</a:t>
          </a:r>
        </a:p>
      </dsp:txBody>
      <dsp:txXfrm>
        <a:off x="31070" y="1537696"/>
        <a:ext cx="6506300" cy="574340"/>
      </dsp:txXfrm>
    </dsp:sp>
    <dsp:sp modelId="{B1D3C751-4B84-456F-94DA-BEB947870F81}">
      <dsp:nvSpPr>
        <dsp:cNvPr id="0" name=""/>
        <dsp:cNvSpPr/>
      </dsp:nvSpPr>
      <dsp:spPr>
        <a:xfrm>
          <a:off x="0" y="2241026"/>
          <a:ext cx="6568440" cy="6364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kern="1200" dirty="0">
              <a:latin typeface="Gotham"/>
            </a:rPr>
            <a:t>BLOCK DIAGRAM</a:t>
          </a:r>
        </a:p>
      </dsp:txBody>
      <dsp:txXfrm>
        <a:off x="31070" y="2272096"/>
        <a:ext cx="6506300" cy="574340"/>
      </dsp:txXfrm>
    </dsp:sp>
    <dsp:sp modelId="{64A2FC73-3926-4C1B-8130-51C716F2321A}">
      <dsp:nvSpPr>
        <dsp:cNvPr id="0" name=""/>
        <dsp:cNvSpPr/>
      </dsp:nvSpPr>
      <dsp:spPr>
        <a:xfrm>
          <a:off x="0" y="2975426"/>
          <a:ext cx="6568440" cy="6364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kern="1200" dirty="0">
              <a:latin typeface="Gotham"/>
            </a:rPr>
            <a:t>MATHEMATICAL</a:t>
          </a:r>
          <a:r>
            <a:rPr lang="en-IN" sz="2400" b="1" kern="1200" baseline="0" dirty="0">
              <a:latin typeface="Gotham"/>
            </a:rPr>
            <a:t> PRESENTATION</a:t>
          </a:r>
          <a:endParaRPr lang="en-IN" sz="2400" b="1" kern="1200" dirty="0">
            <a:latin typeface="Gotham"/>
          </a:endParaRPr>
        </a:p>
      </dsp:txBody>
      <dsp:txXfrm>
        <a:off x="31070" y="3006496"/>
        <a:ext cx="6506300" cy="574340"/>
      </dsp:txXfrm>
    </dsp:sp>
    <dsp:sp modelId="{39496AEB-3262-4561-A0D2-CB08B5C5A0D6}">
      <dsp:nvSpPr>
        <dsp:cNvPr id="0" name=""/>
        <dsp:cNvSpPr/>
      </dsp:nvSpPr>
      <dsp:spPr>
        <a:xfrm>
          <a:off x="0" y="3709827"/>
          <a:ext cx="6568440" cy="6364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rPr>
            <a:t>OBSERVATION AND ANALYSIS</a:t>
          </a:r>
          <a:endParaRPr lang="en-IN" sz="2400" b="1" kern="1200" dirty="0">
            <a:latin typeface="Gotham"/>
          </a:endParaRPr>
        </a:p>
      </dsp:txBody>
      <dsp:txXfrm>
        <a:off x="31070" y="3740897"/>
        <a:ext cx="6506300" cy="574340"/>
      </dsp:txXfrm>
    </dsp:sp>
    <dsp:sp modelId="{8B7FE9E1-D798-479C-B214-567BACA53AE4}">
      <dsp:nvSpPr>
        <dsp:cNvPr id="0" name=""/>
        <dsp:cNvSpPr/>
      </dsp:nvSpPr>
      <dsp:spPr>
        <a:xfrm>
          <a:off x="0" y="4444227"/>
          <a:ext cx="6568440" cy="6364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rPr>
            <a:t>RESULTS</a:t>
          </a:r>
          <a:endParaRPr lang="en-IN" sz="2400" b="1" kern="1200" dirty="0">
            <a:latin typeface="Gotham"/>
          </a:endParaRPr>
        </a:p>
      </dsp:txBody>
      <dsp:txXfrm>
        <a:off x="31070" y="4475297"/>
        <a:ext cx="6506300" cy="574340"/>
      </dsp:txXfrm>
    </dsp:sp>
    <dsp:sp modelId="{E84CB0EF-A1CE-4ABE-B005-0BF03751081E}">
      <dsp:nvSpPr>
        <dsp:cNvPr id="0" name=""/>
        <dsp:cNvSpPr/>
      </dsp:nvSpPr>
      <dsp:spPr>
        <a:xfrm>
          <a:off x="0" y="5216454"/>
          <a:ext cx="6568440" cy="6364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kern="1200">
              <a:latin typeface="Gotham"/>
            </a:rPr>
            <a:t>REFERENCE</a:t>
          </a:r>
        </a:p>
      </dsp:txBody>
      <dsp:txXfrm>
        <a:off x="31070" y="5247524"/>
        <a:ext cx="6506300" cy="5743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97B8C-3585-40D5-9105-90318261442D}" type="datetimeFigureOut">
              <a:rPr lang="en-IN" smtClean="0"/>
              <a:t>17/04/2023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64879-BEC3-4376-B481-DB563716E46A}" type="slidenum">
              <a:rPr lang="en-IN" smtClean="0"/>
              <a:t>‹#›</a:t>
            </a:fld>
            <a:endParaRPr lang="en-IN"/>
          </a:p>
        </p:txBody>
      </p:sp>
    </p:spTree>
    <p:extLst>
      <p:ext uri="{BB962C8B-B14F-4D97-AF65-F5344CB8AC3E}">
        <p14:creationId xmlns:p14="http://schemas.microsoft.com/office/powerpoint/2010/main" val="3212911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3EADC-B9C9-4CB2-0C97-82D85C2A70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C521E5-D37F-FE50-D54A-4B55EC095B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127AD0-E3AA-188C-1F1F-E6EC4A00BC31}"/>
              </a:ext>
            </a:extLst>
          </p:cNvPr>
          <p:cNvSpPr>
            <a:spLocks noGrp="1"/>
          </p:cNvSpPr>
          <p:nvPr>
            <p:ph type="dt" sz="half" idx="10"/>
          </p:nvPr>
        </p:nvSpPr>
        <p:spPr/>
        <p:txBody>
          <a:bodyPr/>
          <a:lstStyle/>
          <a:p>
            <a:fld id="{068D518B-BF86-4844-B6C7-96FD3712FB3B}" type="datetimeFigureOut">
              <a:rPr lang="en-IN" smtClean="0"/>
              <a:t>17/04/2023</a:t>
            </a:fld>
            <a:endParaRPr lang="en-IN"/>
          </a:p>
        </p:txBody>
      </p:sp>
      <p:sp>
        <p:nvSpPr>
          <p:cNvPr id="5" name="Footer Placeholder 4">
            <a:extLst>
              <a:ext uri="{FF2B5EF4-FFF2-40B4-BE49-F238E27FC236}">
                <a16:creationId xmlns:a16="http://schemas.microsoft.com/office/drawing/2014/main" id="{F86D4DDF-E356-C66E-CE5E-2AFE1E3605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722957-AE63-8680-07B8-80CFEFC704FF}"/>
              </a:ext>
            </a:extLst>
          </p:cNvPr>
          <p:cNvSpPr>
            <a:spLocks noGrp="1"/>
          </p:cNvSpPr>
          <p:nvPr>
            <p:ph type="sldNum" sz="quarter" idx="12"/>
          </p:nvPr>
        </p:nvSpPr>
        <p:spPr/>
        <p:txBody>
          <a:bodyPr/>
          <a:lstStyle/>
          <a:p>
            <a:fld id="{DD363780-A0FE-4776-92D4-18D75C357F70}" type="slidenum">
              <a:rPr lang="en-IN" smtClean="0"/>
              <a:t>‹#›</a:t>
            </a:fld>
            <a:endParaRPr lang="en-IN"/>
          </a:p>
        </p:txBody>
      </p:sp>
    </p:spTree>
    <p:extLst>
      <p:ext uri="{BB962C8B-B14F-4D97-AF65-F5344CB8AC3E}">
        <p14:creationId xmlns:p14="http://schemas.microsoft.com/office/powerpoint/2010/main" val="1492114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C1CD-5C81-48CA-E176-111996B99B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2B1BA9-EDA0-BB3F-5A66-2D4766A50E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18582E-177F-97C7-38EA-30A56A900BF1}"/>
              </a:ext>
            </a:extLst>
          </p:cNvPr>
          <p:cNvSpPr>
            <a:spLocks noGrp="1"/>
          </p:cNvSpPr>
          <p:nvPr>
            <p:ph type="dt" sz="half" idx="10"/>
          </p:nvPr>
        </p:nvSpPr>
        <p:spPr/>
        <p:txBody>
          <a:bodyPr/>
          <a:lstStyle/>
          <a:p>
            <a:fld id="{068D518B-BF86-4844-B6C7-96FD3712FB3B}" type="datetimeFigureOut">
              <a:rPr lang="en-IN" smtClean="0"/>
              <a:t>17/04/2023</a:t>
            </a:fld>
            <a:endParaRPr lang="en-IN"/>
          </a:p>
        </p:txBody>
      </p:sp>
      <p:sp>
        <p:nvSpPr>
          <p:cNvPr id="5" name="Footer Placeholder 4">
            <a:extLst>
              <a:ext uri="{FF2B5EF4-FFF2-40B4-BE49-F238E27FC236}">
                <a16:creationId xmlns:a16="http://schemas.microsoft.com/office/drawing/2014/main" id="{BE05B2CD-87BF-D2A4-9822-03795D3F5D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B8D7B8-620A-63F5-49D0-7224D0FD68BF}"/>
              </a:ext>
            </a:extLst>
          </p:cNvPr>
          <p:cNvSpPr>
            <a:spLocks noGrp="1"/>
          </p:cNvSpPr>
          <p:nvPr>
            <p:ph type="sldNum" sz="quarter" idx="12"/>
          </p:nvPr>
        </p:nvSpPr>
        <p:spPr/>
        <p:txBody>
          <a:bodyPr/>
          <a:lstStyle/>
          <a:p>
            <a:fld id="{DD363780-A0FE-4776-92D4-18D75C357F70}" type="slidenum">
              <a:rPr lang="en-IN" smtClean="0"/>
              <a:t>‹#›</a:t>
            </a:fld>
            <a:endParaRPr lang="en-IN"/>
          </a:p>
        </p:txBody>
      </p:sp>
    </p:spTree>
    <p:extLst>
      <p:ext uri="{BB962C8B-B14F-4D97-AF65-F5344CB8AC3E}">
        <p14:creationId xmlns:p14="http://schemas.microsoft.com/office/powerpoint/2010/main" val="4178797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FF7EFE-730D-F65B-DE50-C827AFF4B6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7420C2-410C-919C-9CE6-F4D4E16B8E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3072E-31C5-2737-8376-D5446922DC2F}"/>
              </a:ext>
            </a:extLst>
          </p:cNvPr>
          <p:cNvSpPr>
            <a:spLocks noGrp="1"/>
          </p:cNvSpPr>
          <p:nvPr>
            <p:ph type="dt" sz="half" idx="10"/>
          </p:nvPr>
        </p:nvSpPr>
        <p:spPr/>
        <p:txBody>
          <a:bodyPr/>
          <a:lstStyle/>
          <a:p>
            <a:fld id="{068D518B-BF86-4844-B6C7-96FD3712FB3B}" type="datetimeFigureOut">
              <a:rPr lang="en-IN" smtClean="0"/>
              <a:t>17/04/2023</a:t>
            </a:fld>
            <a:endParaRPr lang="en-IN"/>
          </a:p>
        </p:txBody>
      </p:sp>
      <p:sp>
        <p:nvSpPr>
          <p:cNvPr id="5" name="Footer Placeholder 4">
            <a:extLst>
              <a:ext uri="{FF2B5EF4-FFF2-40B4-BE49-F238E27FC236}">
                <a16:creationId xmlns:a16="http://schemas.microsoft.com/office/drawing/2014/main" id="{45289D06-D095-1123-2257-3F53334337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00BAE5-1156-A3D4-0E8B-616CEAD1578F}"/>
              </a:ext>
            </a:extLst>
          </p:cNvPr>
          <p:cNvSpPr>
            <a:spLocks noGrp="1"/>
          </p:cNvSpPr>
          <p:nvPr>
            <p:ph type="sldNum" sz="quarter" idx="12"/>
          </p:nvPr>
        </p:nvSpPr>
        <p:spPr/>
        <p:txBody>
          <a:bodyPr/>
          <a:lstStyle/>
          <a:p>
            <a:fld id="{DD363780-A0FE-4776-92D4-18D75C357F70}" type="slidenum">
              <a:rPr lang="en-IN" smtClean="0"/>
              <a:t>‹#›</a:t>
            </a:fld>
            <a:endParaRPr lang="en-IN"/>
          </a:p>
        </p:txBody>
      </p:sp>
    </p:spTree>
    <p:extLst>
      <p:ext uri="{BB962C8B-B14F-4D97-AF65-F5344CB8AC3E}">
        <p14:creationId xmlns:p14="http://schemas.microsoft.com/office/powerpoint/2010/main" val="71580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C146E-00F7-F517-19B8-B0F83538A1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BC2EF8-5888-BEF5-B5F0-26E5897CF0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2548DD-2BFF-8AC0-1681-2A32E5E344DF}"/>
              </a:ext>
            </a:extLst>
          </p:cNvPr>
          <p:cNvSpPr>
            <a:spLocks noGrp="1"/>
          </p:cNvSpPr>
          <p:nvPr>
            <p:ph type="dt" sz="half" idx="10"/>
          </p:nvPr>
        </p:nvSpPr>
        <p:spPr/>
        <p:txBody>
          <a:bodyPr/>
          <a:lstStyle/>
          <a:p>
            <a:fld id="{068D518B-BF86-4844-B6C7-96FD3712FB3B}" type="datetimeFigureOut">
              <a:rPr lang="en-IN" smtClean="0"/>
              <a:t>17/04/2023</a:t>
            </a:fld>
            <a:endParaRPr lang="en-IN"/>
          </a:p>
        </p:txBody>
      </p:sp>
      <p:sp>
        <p:nvSpPr>
          <p:cNvPr id="5" name="Footer Placeholder 4">
            <a:extLst>
              <a:ext uri="{FF2B5EF4-FFF2-40B4-BE49-F238E27FC236}">
                <a16:creationId xmlns:a16="http://schemas.microsoft.com/office/drawing/2014/main" id="{4B3FA509-5531-DEEF-BA6A-F29D3BCC76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8B5D6E-941A-D3CE-A301-9B16D9BD6DE1}"/>
              </a:ext>
            </a:extLst>
          </p:cNvPr>
          <p:cNvSpPr>
            <a:spLocks noGrp="1"/>
          </p:cNvSpPr>
          <p:nvPr>
            <p:ph type="sldNum" sz="quarter" idx="12"/>
          </p:nvPr>
        </p:nvSpPr>
        <p:spPr/>
        <p:txBody>
          <a:bodyPr/>
          <a:lstStyle/>
          <a:p>
            <a:fld id="{DD363780-A0FE-4776-92D4-18D75C357F70}" type="slidenum">
              <a:rPr lang="en-IN" smtClean="0"/>
              <a:t>‹#›</a:t>
            </a:fld>
            <a:endParaRPr lang="en-IN"/>
          </a:p>
        </p:txBody>
      </p:sp>
    </p:spTree>
    <p:extLst>
      <p:ext uri="{BB962C8B-B14F-4D97-AF65-F5344CB8AC3E}">
        <p14:creationId xmlns:p14="http://schemas.microsoft.com/office/powerpoint/2010/main" val="3550100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3E16-C99C-0A2B-E9E5-506FF40D5B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F92341-E358-551E-96DB-E390BDADA8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9B5C64-9527-DC62-37B9-45C06763A1A4}"/>
              </a:ext>
            </a:extLst>
          </p:cNvPr>
          <p:cNvSpPr>
            <a:spLocks noGrp="1"/>
          </p:cNvSpPr>
          <p:nvPr>
            <p:ph type="dt" sz="half" idx="10"/>
          </p:nvPr>
        </p:nvSpPr>
        <p:spPr/>
        <p:txBody>
          <a:bodyPr/>
          <a:lstStyle/>
          <a:p>
            <a:fld id="{068D518B-BF86-4844-B6C7-96FD3712FB3B}" type="datetimeFigureOut">
              <a:rPr lang="en-IN" smtClean="0"/>
              <a:t>17/04/2023</a:t>
            </a:fld>
            <a:endParaRPr lang="en-IN"/>
          </a:p>
        </p:txBody>
      </p:sp>
      <p:sp>
        <p:nvSpPr>
          <p:cNvPr id="5" name="Footer Placeholder 4">
            <a:extLst>
              <a:ext uri="{FF2B5EF4-FFF2-40B4-BE49-F238E27FC236}">
                <a16:creationId xmlns:a16="http://schemas.microsoft.com/office/drawing/2014/main" id="{CEA78970-B40B-91F4-1F4B-7091BBEC0B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3D2DBF-43EA-8626-9E1E-D77A21D6DD24}"/>
              </a:ext>
            </a:extLst>
          </p:cNvPr>
          <p:cNvSpPr>
            <a:spLocks noGrp="1"/>
          </p:cNvSpPr>
          <p:nvPr>
            <p:ph type="sldNum" sz="quarter" idx="12"/>
          </p:nvPr>
        </p:nvSpPr>
        <p:spPr/>
        <p:txBody>
          <a:bodyPr/>
          <a:lstStyle/>
          <a:p>
            <a:fld id="{DD363780-A0FE-4776-92D4-18D75C357F70}" type="slidenum">
              <a:rPr lang="en-IN" smtClean="0"/>
              <a:t>‹#›</a:t>
            </a:fld>
            <a:endParaRPr lang="en-IN"/>
          </a:p>
        </p:txBody>
      </p:sp>
    </p:spTree>
    <p:extLst>
      <p:ext uri="{BB962C8B-B14F-4D97-AF65-F5344CB8AC3E}">
        <p14:creationId xmlns:p14="http://schemas.microsoft.com/office/powerpoint/2010/main" val="80732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DA6B-F84E-B056-7B8B-573D0A7EB4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8CD8C6-B57B-18A6-8D6C-8B04C370E1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51E39E-4CED-7EAC-394C-372DFE9DDD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0711C1-2409-DC71-C299-409675A3CAAE}"/>
              </a:ext>
            </a:extLst>
          </p:cNvPr>
          <p:cNvSpPr>
            <a:spLocks noGrp="1"/>
          </p:cNvSpPr>
          <p:nvPr>
            <p:ph type="dt" sz="half" idx="10"/>
          </p:nvPr>
        </p:nvSpPr>
        <p:spPr/>
        <p:txBody>
          <a:bodyPr/>
          <a:lstStyle/>
          <a:p>
            <a:fld id="{068D518B-BF86-4844-B6C7-96FD3712FB3B}" type="datetimeFigureOut">
              <a:rPr lang="en-IN" smtClean="0"/>
              <a:t>17/04/2023</a:t>
            </a:fld>
            <a:endParaRPr lang="en-IN"/>
          </a:p>
        </p:txBody>
      </p:sp>
      <p:sp>
        <p:nvSpPr>
          <p:cNvPr id="6" name="Footer Placeholder 5">
            <a:extLst>
              <a:ext uri="{FF2B5EF4-FFF2-40B4-BE49-F238E27FC236}">
                <a16:creationId xmlns:a16="http://schemas.microsoft.com/office/drawing/2014/main" id="{0533A74F-87DB-E85D-B730-C65CD76536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A92703-19F0-D4D8-F808-03332318228F}"/>
              </a:ext>
            </a:extLst>
          </p:cNvPr>
          <p:cNvSpPr>
            <a:spLocks noGrp="1"/>
          </p:cNvSpPr>
          <p:nvPr>
            <p:ph type="sldNum" sz="quarter" idx="12"/>
          </p:nvPr>
        </p:nvSpPr>
        <p:spPr/>
        <p:txBody>
          <a:bodyPr/>
          <a:lstStyle/>
          <a:p>
            <a:fld id="{DD363780-A0FE-4776-92D4-18D75C357F70}" type="slidenum">
              <a:rPr lang="en-IN" smtClean="0"/>
              <a:t>‹#›</a:t>
            </a:fld>
            <a:endParaRPr lang="en-IN"/>
          </a:p>
        </p:txBody>
      </p:sp>
    </p:spTree>
    <p:extLst>
      <p:ext uri="{BB962C8B-B14F-4D97-AF65-F5344CB8AC3E}">
        <p14:creationId xmlns:p14="http://schemas.microsoft.com/office/powerpoint/2010/main" val="3408169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4ECF-B210-0635-A064-F491E66099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9F4938-C6E1-A9AD-68C8-266545F5C2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8CCD2B-1CDE-F3BD-D9B3-1AF707BC51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64753A-B8B7-FAD0-C2A5-4BE22DE8F0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D133E0-6C9D-5C1A-95BD-5E3316000D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9A81F1-22CB-7534-0F75-D641B2B8CD3F}"/>
              </a:ext>
            </a:extLst>
          </p:cNvPr>
          <p:cNvSpPr>
            <a:spLocks noGrp="1"/>
          </p:cNvSpPr>
          <p:nvPr>
            <p:ph type="dt" sz="half" idx="10"/>
          </p:nvPr>
        </p:nvSpPr>
        <p:spPr/>
        <p:txBody>
          <a:bodyPr/>
          <a:lstStyle/>
          <a:p>
            <a:fld id="{068D518B-BF86-4844-B6C7-96FD3712FB3B}" type="datetimeFigureOut">
              <a:rPr lang="en-IN" smtClean="0"/>
              <a:t>17/04/2023</a:t>
            </a:fld>
            <a:endParaRPr lang="en-IN"/>
          </a:p>
        </p:txBody>
      </p:sp>
      <p:sp>
        <p:nvSpPr>
          <p:cNvPr id="8" name="Footer Placeholder 7">
            <a:extLst>
              <a:ext uri="{FF2B5EF4-FFF2-40B4-BE49-F238E27FC236}">
                <a16:creationId xmlns:a16="http://schemas.microsoft.com/office/drawing/2014/main" id="{99929559-6140-1CF6-7DF2-5B222BC88D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3E2AC1-2728-D38F-00B1-6F9D929E68E8}"/>
              </a:ext>
            </a:extLst>
          </p:cNvPr>
          <p:cNvSpPr>
            <a:spLocks noGrp="1"/>
          </p:cNvSpPr>
          <p:nvPr>
            <p:ph type="sldNum" sz="quarter" idx="12"/>
          </p:nvPr>
        </p:nvSpPr>
        <p:spPr/>
        <p:txBody>
          <a:bodyPr/>
          <a:lstStyle/>
          <a:p>
            <a:fld id="{DD363780-A0FE-4776-92D4-18D75C357F70}" type="slidenum">
              <a:rPr lang="en-IN" smtClean="0"/>
              <a:t>‹#›</a:t>
            </a:fld>
            <a:endParaRPr lang="en-IN"/>
          </a:p>
        </p:txBody>
      </p:sp>
    </p:spTree>
    <p:extLst>
      <p:ext uri="{BB962C8B-B14F-4D97-AF65-F5344CB8AC3E}">
        <p14:creationId xmlns:p14="http://schemas.microsoft.com/office/powerpoint/2010/main" val="56726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0405-880E-1132-1388-F8516C5FA1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39C548-6267-9920-0868-654529318CD8}"/>
              </a:ext>
            </a:extLst>
          </p:cNvPr>
          <p:cNvSpPr>
            <a:spLocks noGrp="1"/>
          </p:cNvSpPr>
          <p:nvPr>
            <p:ph type="dt" sz="half" idx="10"/>
          </p:nvPr>
        </p:nvSpPr>
        <p:spPr/>
        <p:txBody>
          <a:bodyPr/>
          <a:lstStyle/>
          <a:p>
            <a:fld id="{068D518B-BF86-4844-B6C7-96FD3712FB3B}" type="datetimeFigureOut">
              <a:rPr lang="en-IN" smtClean="0"/>
              <a:t>17/04/2023</a:t>
            </a:fld>
            <a:endParaRPr lang="en-IN"/>
          </a:p>
        </p:txBody>
      </p:sp>
      <p:sp>
        <p:nvSpPr>
          <p:cNvPr id="4" name="Footer Placeholder 3">
            <a:extLst>
              <a:ext uri="{FF2B5EF4-FFF2-40B4-BE49-F238E27FC236}">
                <a16:creationId xmlns:a16="http://schemas.microsoft.com/office/drawing/2014/main" id="{94B43F73-4F61-3D08-311C-E06B482CF3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2F47D9-78E5-9C89-5382-B348DDA486D1}"/>
              </a:ext>
            </a:extLst>
          </p:cNvPr>
          <p:cNvSpPr>
            <a:spLocks noGrp="1"/>
          </p:cNvSpPr>
          <p:nvPr>
            <p:ph type="sldNum" sz="quarter" idx="12"/>
          </p:nvPr>
        </p:nvSpPr>
        <p:spPr/>
        <p:txBody>
          <a:bodyPr/>
          <a:lstStyle/>
          <a:p>
            <a:fld id="{DD363780-A0FE-4776-92D4-18D75C357F70}" type="slidenum">
              <a:rPr lang="en-IN" smtClean="0"/>
              <a:t>‹#›</a:t>
            </a:fld>
            <a:endParaRPr lang="en-IN"/>
          </a:p>
        </p:txBody>
      </p:sp>
    </p:spTree>
    <p:extLst>
      <p:ext uri="{BB962C8B-B14F-4D97-AF65-F5344CB8AC3E}">
        <p14:creationId xmlns:p14="http://schemas.microsoft.com/office/powerpoint/2010/main" val="3479137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C618FB-7A24-0062-F7BE-43EEF5325AC4}"/>
              </a:ext>
            </a:extLst>
          </p:cNvPr>
          <p:cNvSpPr>
            <a:spLocks noGrp="1"/>
          </p:cNvSpPr>
          <p:nvPr>
            <p:ph type="dt" sz="half" idx="10"/>
          </p:nvPr>
        </p:nvSpPr>
        <p:spPr/>
        <p:txBody>
          <a:bodyPr/>
          <a:lstStyle/>
          <a:p>
            <a:fld id="{068D518B-BF86-4844-B6C7-96FD3712FB3B}" type="datetimeFigureOut">
              <a:rPr lang="en-IN" smtClean="0"/>
              <a:t>17/04/2023</a:t>
            </a:fld>
            <a:endParaRPr lang="en-IN"/>
          </a:p>
        </p:txBody>
      </p:sp>
      <p:sp>
        <p:nvSpPr>
          <p:cNvPr id="3" name="Footer Placeholder 2">
            <a:extLst>
              <a:ext uri="{FF2B5EF4-FFF2-40B4-BE49-F238E27FC236}">
                <a16:creationId xmlns:a16="http://schemas.microsoft.com/office/drawing/2014/main" id="{7FB20EFB-4518-6954-BA8B-A75B8BD1BC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D27DF2-24E0-3AD8-4331-F0E2BFBEA8E1}"/>
              </a:ext>
            </a:extLst>
          </p:cNvPr>
          <p:cNvSpPr>
            <a:spLocks noGrp="1"/>
          </p:cNvSpPr>
          <p:nvPr>
            <p:ph type="sldNum" sz="quarter" idx="12"/>
          </p:nvPr>
        </p:nvSpPr>
        <p:spPr/>
        <p:txBody>
          <a:bodyPr/>
          <a:lstStyle/>
          <a:p>
            <a:fld id="{DD363780-A0FE-4776-92D4-18D75C357F70}" type="slidenum">
              <a:rPr lang="en-IN" smtClean="0"/>
              <a:t>‹#›</a:t>
            </a:fld>
            <a:endParaRPr lang="en-IN"/>
          </a:p>
        </p:txBody>
      </p:sp>
    </p:spTree>
    <p:extLst>
      <p:ext uri="{BB962C8B-B14F-4D97-AF65-F5344CB8AC3E}">
        <p14:creationId xmlns:p14="http://schemas.microsoft.com/office/powerpoint/2010/main" val="4082729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B5B3-5C65-8505-A46F-2CB3047C5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F493EB-B27B-E0D3-B55A-F628819F5F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4C3CDA-CA5E-AFE6-6879-9E4125490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36211-5F1F-D627-ADCC-C9015E898805}"/>
              </a:ext>
            </a:extLst>
          </p:cNvPr>
          <p:cNvSpPr>
            <a:spLocks noGrp="1"/>
          </p:cNvSpPr>
          <p:nvPr>
            <p:ph type="dt" sz="half" idx="10"/>
          </p:nvPr>
        </p:nvSpPr>
        <p:spPr/>
        <p:txBody>
          <a:bodyPr/>
          <a:lstStyle/>
          <a:p>
            <a:fld id="{068D518B-BF86-4844-B6C7-96FD3712FB3B}" type="datetimeFigureOut">
              <a:rPr lang="en-IN" smtClean="0"/>
              <a:t>17/04/2023</a:t>
            </a:fld>
            <a:endParaRPr lang="en-IN"/>
          </a:p>
        </p:txBody>
      </p:sp>
      <p:sp>
        <p:nvSpPr>
          <p:cNvPr id="6" name="Footer Placeholder 5">
            <a:extLst>
              <a:ext uri="{FF2B5EF4-FFF2-40B4-BE49-F238E27FC236}">
                <a16:creationId xmlns:a16="http://schemas.microsoft.com/office/drawing/2014/main" id="{1647CE59-7D6E-0DF2-E9AE-7781529072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2E00F5-8049-F9FB-CDA7-58B451A01505}"/>
              </a:ext>
            </a:extLst>
          </p:cNvPr>
          <p:cNvSpPr>
            <a:spLocks noGrp="1"/>
          </p:cNvSpPr>
          <p:nvPr>
            <p:ph type="sldNum" sz="quarter" idx="12"/>
          </p:nvPr>
        </p:nvSpPr>
        <p:spPr/>
        <p:txBody>
          <a:bodyPr/>
          <a:lstStyle/>
          <a:p>
            <a:fld id="{DD363780-A0FE-4776-92D4-18D75C357F70}" type="slidenum">
              <a:rPr lang="en-IN" smtClean="0"/>
              <a:t>‹#›</a:t>
            </a:fld>
            <a:endParaRPr lang="en-IN"/>
          </a:p>
        </p:txBody>
      </p:sp>
    </p:spTree>
    <p:extLst>
      <p:ext uri="{BB962C8B-B14F-4D97-AF65-F5344CB8AC3E}">
        <p14:creationId xmlns:p14="http://schemas.microsoft.com/office/powerpoint/2010/main" val="86212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802C-7AEC-C080-854D-0CE4606972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BCCDA5-396B-FBB7-8829-7E7439079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EEBFE6-78B9-E465-2467-325F12857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02535-DB62-C1C1-9DCA-F918C1F27C23}"/>
              </a:ext>
            </a:extLst>
          </p:cNvPr>
          <p:cNvSpPr>
            <a:spLocks noGrp="1"/>
          </p:cNvSpPr>
          <p:nvPr>
            <p:ph type="dt" sz="half" idx="10"/>
          </p:nvPr>
        </p:nvSpPr>
        <p:spPr/>
        <p:txBody>
          <a:bodyPr/>
          <a:lstStyle/>
          <a:p>
            <a:fld id="{068D518B-BF86-4844-B6C7-96FD3712FB3B}" type="datetimeFigureOut">
              <a:rPr lang="en-IN" smtClean="0"/>
              <a:t>17/04/2023</a:t>
            </a:fld>
            <a:endParaRPr lang="en-IN"/>
          </a:p>
        </p:txBody>
      </p:sp>
      <p:sp>
        <p:nvSpPr>
          <p:cNvPr id="6" name="Footer Placeholder 5">
            <a:extLst>
              <a:ext uri="{FF2B5EF4-FFF2-40B4-BE49-F238E27FC236}">
                <a16:creationId xmlns:a16="http://schemas.microsoft.com/office/drawing/2014/main" id="{CD5FEBDC-2398-6C98-B0C1-32F1CD4E59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C947AC-1E15-ED84-2A3D-D09DEDFCC79A}"/>
              </a:ext>
            </a:extLst>
          </p:cNvPr>
          <p:cNvSpPr>
            <a:spLocks noGrp="1"/>
          </p:cNvSpPr>
          <p:nvPr>
            <p:ph type="sldNum" sz="quarter" idx="12"/>
          </p:nvPr>
        </p:nvSpPr>
        <p:spPr/>
        <p:txBody>
          <a:bodyPr/>
          <a:lstStyle/>
          <a:p>
            <a:fld id="{DD363780-A0FE-4776-92D4-18D75C357F70}" type="slidenum">
              <a:rPr lang="en-IN" smtClean="0"/>
              <a:t>‹#›</a:t>
            </a:fld>
            <a:endParaRPr lang="en-IN"/>
          </a:p>
        </p:txBody>
      </p:sp>
    </p:spTree>
    <p:extLst>
      <p:ext uri="{BB962C8B-B14F-4D97-AF65-F5344CB8AC3E}">
        <p14:creationId xmlns:p14="http://schemas.microsoft.com/office/powerpoint/2010/main" val="383699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71C1C3-6827-E34C-05A4-39467160B7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AC80AF-9438-9E9D-82D4-2A65AEBF2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88DBC1-7A89-0F91-D765-2E1C79C58A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8D518B-BF86-4844-B6C7-96FD3712FB3B}" type="datetimeFigureOut">
              <a:rPr lang="en-IN" smtClean="0"/>
              <a:t>17/04/2023</a:t>
            </a:fld>
            <a:endParaRPr lang="en-IN"/>
          </a:p>
        </p:txBody>
      </p:sp>
      <p:sp>
        <p:nvSpPr>
          <p:cNvPr id="5" name="Footer Placeholder 4">
            <a:extLst>
              <a:ext uri="{FF2B5EF4-FFF2-40B4-BE49-F238E27FC236}">
                <a16:creationId xmlns:a16="http://schemas.microsoft.com/office/drawing/2014/main" id="{E1D3760D-A645-6443-AE37-F6A69A87F2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3DF0F7-CC09-5756-46B5-B05F6E8F8B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63780-A0FE-4776-92D4-18D75C357F70}" type="slidenum">
              <a:rPr lang="en-IN" smtClean="0"/>
              <a:t>‹#›</a:t>
            </a:fld>
            <a:endParaRPr lang="en-IN"/>
          </a:p>
        </p:txBody>
      </p:sp>
    </p:spTree>
    <p:extLst>
      <p:ext uri="{BB962C8B-B14F-4D97-AF65-F5344CB8AC3E}">
        <p14:creationId xmlns:p14="http://schemas.microsoft.com/office/powerpoint/2010/main" val="2936986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F14D22-161D-819B-58CB-B578B4045A04}"/>
              </a:ext>
            </a:extLst>
          </p:cNvPr>
          <p:cNvSpPr/>
          <p:nvPr/>
        </p:nvSpPr>
        <p:spPr>
          <a:xfrm>
            <a:off x="0" y="0"/>
            <a:ext cx="12192000" cy="6858000"/>
          </a:xfrm>
          <a:prstGeom prst="rect">
            <a:avLst/>
          </a:prstGeom>
          <a:solidFill>
            <a:schemeClr val="accent1">
              <a:lumMod val="40000"/>
              <a:lumOff val="60000"/>
            </a:schemeClr>
          </a:solidFill>
          <a:ln>
            <a:solidFill>
              <a:schemeClr val="accent1">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F6A4553-36AB-665E-1323-5DC27D1803B9}"/>
              </a:ext>
            </a:extLst>
          </p:cNvPr>
          <p:cNvSpPr/>
          <p:nvPr/>
        </p:nvSpPr>
        <p:spPr>
          <a:xfrm rot="2741071">
            <a:off x="4596747" y="-954087"/>
            <a:ext cx="8079539" cy="12605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6A4E46D9-42B1-996D-F04B-BAB23027C807}"/>
              </a:ext>
            </a:extLst>
          </p:cNvPr>
          <p:cNvSpPr txBox="1"/>
          <p:nvPr/>
        </p:nvSpPr>
        <p:spPr>
          <a:xfrm>
            <a:off x="0" y="140677"/>
            <a:ext cx="12192000" cy="2308324"/>
          </a:xfrm>
          <a:prstGeom prst="rect">
            <a:avLst/>
          </a:prstGeom>
          <a:noFill/>
        </p:spPr>
        <p:txBody>
          <a:bodyPr wrap="square" rtlCol="0">
            <a:spAutoFit/>
          </a:bodyPr>
          <a:lstStyle/>
          <a:p>
            <a:pPr algn="ctr"/>
            <a:r>
              <a:rPr lang="en-IN" sz="2400" b="1" dirty="0">
                <a:latin typeface="STHupo" panose="02010800040101010101" pitchFamily="2" charset="-122"/>
                <a:ea typeface="STHupo" panose="02010800040101010101" pitchFamily="2" charset="-122"/>
                <a:cs typeface="Times New Roman" panose="02020603050405020304" pitchFamily="18" charset="0"/>
              </a:rPr>
              <a:t>AN EXPERIANTIAL LEARNING PRESENTATION</a:t>
            </a:r>
          </a:p>
          <a:p>
            <a:pPr algn="ctr"/>
            <a:r>
              <a:rPr lang="en-IN" sz="2400" b="1" dirty="0">
                <a:latin typeface="STHupo" panose="02010800040101010101" pitchFamily="2" charset="-122"/>
                <a:ea typeface="STHupo" panose="02010800040101010101" pitchFamily="2" charset="-122"/>
                <a:cs typeface="Times New Roman" panose="02020603050405020304" pitchFamily="18" charset="0"/>
              </a:rPr>
              <a:t>ON</a:t>
            </a:r>
          </a:p>
          <a:p>
            <a:pPr algn="ctr"/>
            <a:r>
              <a:rPr lang="en-IN" sz="2400" b="1" dirty="0">
                <a:effectLst/>
                <a:latin typeface="STHupo" panose="02010800040101010101" pitchFamily="2" charset="-122"/>
                <a:ea typeface="STHupo" panose="02010800040101010101" pitchFamily="2" charset="-122"/>
                <a:cs typeface="Times New Roman" panose="02020603050405020304" pitchFamily="18" charset="0"/>
              </a:rPr>
              <a:t>Comparative Analysis BER OF QOSTBC (Quadrature orthogonal space-time block codes) over Frequency Flat Rayleigh Fading Channel for QPSK modulation using MATLAB</a:t>
            </a:r>
          </a:p>
          <a:p>
            <a:pPr algn="ctr"/>
            <a:endParaRPr lang="en-IN" sz="2400" b="1" dirty="0">
              <a:latin typeface="STHupo" panose="02010800040101010101" pitchFamily="2" charset="-122"/>
              <a:ea typeface="STHupo" panose="02010800040101010101" pitchFamily="2" charset="-122"/>
              <a:cs typeface="Times New Roman" panose="02020603050405020304" pitchFamily="18" charset="0"/>
            </a:endParaRPr>
          </a:p>
          <a:p>
            <a:pPr algn="ctr"/>
            <a:endParaRPr lang="en-IN" sz="2400" b="1" dirty="0">
              <a:latin typeface="STHupo" panose="02010800040101010101" pitchFamily="2" charset="-122"/>
              <a:ea typeface="STHupo" panose="02010800040101010101" pitchFamily="2" charset="-122"/>
              <a:cs typeface="Times New Roman" panose="02020603050405020304" pitchFamily="18" charset="0"/>
            </a:endParaRPr>
          </a:p>
        </p:txBody>
      </p:sp>
      <p:pic>
        <p:nvPicPr>
          <p:cNvPr id="10" name="Picture 9">
            <a:extLst>
              <a:ext uri="{FF2B5EF4-FFF2-40B4-BE49-F238E27FC236}">
                <a16:creationId xmlns:a16="http://schemas.microsoft.com/office/drawing/2014/main" id="{908ECCE8-D936-2F1F-158C-229DF6351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5048" y="1703669"/>
            <a:ext cx="2141903" cy="2117746"/>
          </a:xfrm>
          <a:prstGeom prst="rect">
            <a:avLst/>
          </a:prstGeom>
        </p:spPr>
      </p:pic>
      <p:sp>
        <p:nvSpPr>
          <p:cNvPr id="11" name="TextBox 10">
            <a:extLst>
              <a:ext uri="{FF2B5EF4-FFF2-40B4-BE49-F238E27FC236}">
                <a16:creationId xmlns:a16="http://schemas.microsoft.com/office/drawing/2014/main" id="{0ECB0CA6-5CE5-82FA-E135-6A45551DC1B1}"/>
              </a:ext>
            </a:extLst>
          </p:cNvPr>
          <p:cNvSpPr txBox="1"/>
          <p:nvPr/>
        </p:nvSpPr>
        <p:spPr>
          <a:xfrm>
            <a:off x="2548356" y="3954002"/>
            <a:ext cx="7095281" cy="1200329"/>
          </a:xfrm>
          <a:prstGeom prst="rect">
            <a:avLst/>
          </a:prstGeom>
          <a:noFill/>
        </p:spPr>
        <p:txBody>
          <a:bodyPr wrap="square" rtlCol="0">
            <a:spAutoFit/>
          </a:bodyPr>
          <a:lstStyle/>
          <a:p>
            <a:pPr algn="ctr"/>
            <a:r>
              <a:rPr lang="en-IN" sz="2400" b="1" dirty="0">
                <a:latin typeface="Gotham"/>
              </a:rPr>
              <a:t>UNDER THE SUPERVISION OF</a:t>
            </a:r>
          </a:p>
          <a:p>
            <a:pPr algn="ctr"/>
            <a:r>
              <a:rPr lang="en-IN" sz="2400" b="1" dirty="0">
                <a:latin typeface="Gotham"/>
              </a:rPr>
              <a:t>DR. AJAY  YADAV</a:t>
            </a:r>
          </a:p>
          <a:p>
            <a:pPr algn="ctr"/>
            <a:r>
              <a:rPr lang="en-IN" sz="2400" b="1" dirty="0">
                <a:latin typeface="Gotham"/>
              </a:rPr>
              <a:t>(ASST. PROFESSOR ECE)</a:t>
            </a:r>
          </a:p>
        </p:txBody>
      </p:sp>
      <p:sp>
        <p:nvSpPr>
          <p:cNvPr id="12" name="TextBox 11">
            <a:extLst>
              <a:ext uri="{FF2B5EF4-FFF2-40B4-BE49-F238E27FC236}">
                <a16:creationId xmlns:a16="http://schemas.microsoft.com/office/drawing/2014/main" id="{05686D4A-E958-DD59-F3F0-8905DB5559C5}"/>
              </a:ext>
            </a:extLst>
          </p:cNvPr>
          <p:cNvSpPr txBox="1"/>
          <p:nvPr/>
        </p:nvSpPr>
        <p:spPr>
          <a:xfrm>
            <a:off x="9286709" y="5367662"/>
            <a:ext cx="4016415" cy="830997"/>
          </a:xfrm>
          <a:prstGeom prst="rect">
            <a:avLst/>
          </a:prstGeom>
          <a:noFill/>
        </p:spPr>
        <p:txBody>
          <a:bodyPr wrap="square" rtlCol="0">
            <a:spAutoFit/>
          </a:bodyPr>
          <a:lstStyle/>
          <a:p>
            <a:r>
              <a:rPr lang="en-IN" sz="2400" b="1" dirty="0">
                <a:latin typeface="Gotham"/>
              </a:rPr>
              <a:t>PRESENTED BY :</a:t>
            </a:r>
          </a:p>
          <a:p>
            <a:r>
              <a:rPr lang="en-IN" sz="2400" b="1" dirty="0">
                <a:latin typeface="Gotham"/>
              </a:rPr>
              <a:t>GROUP 1</a:t>
            </a:r>
          </a:p>
        </p:txBody>
      </p:sp>
      <p:sp>
        <p:nvSpPr>
          <p:cNvPr id="2" name="TextBox 1">
            <a:extLst>
              <a:ext uri="{FF2B5EF4-FFF2-40B4-BE49-F238E27FC236}">
                <a16:creationId xmlns:a16="http://schemas.microsoft.com/office/drawing/2014/main" id="{9185C234-B48A-0810-72EF-C5E7A50D5359}"/>
              </a:ext>
            </a:extLst>
          </p:cNvPr>
          <p:cNvSpPr txBox="1"/>
          <p:nvPr/>
        </p:nvSpPr>
        <p:spPr>
          <a:xfrm>
            <a:off x="1681015" y="6411990"/>
            <a:ext cx="8829964" cy="369332"/>
          </a:xfrm>
          <a:prstGeom prst="rect">
            <a:avLst/>
          </a:prstGeom>
          <a:noFill/>
        </p:spPr>
        <p:txBody>
          <a:bodyPr wrap="square" rtlCol="0">
            <a:spAutoFit/>
          </a:bodyPr>
          <a:lstStyle/>
          <a:p>
            <a:pPr algn="ctr"/>
            <a:r>
              <a:rPr lang="en-IN" b="1" dirty="0">
                <a:latin typeface="Gotham"/>
              </a:rPr>
              <a:t>DEPARTMENT OF ELECTRONICS AND COMMUNICATION ENGINEERING</a:t>
            </a:r>
          </a:p>
        </p:txBody>
      </p:sp>
    </p:spTree>
    <p:extLst>
      <p:ext uri="{BB962C8B-B14F-4D97-AF65-F5344CB8AC3E}">
        <p14:creationId xmlns:p14="http://schemas.microsoft.com/office/powerpoint/2010/main" val="2893877355"/>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F14D22-161D-819B-58CB-B578B4045A04}"/>
              </a:ext>
            </a:extLst>
          </p:cNvPr>
          <p:cNvSpPr/>
          <p:nvPr/>
        </p:nvSpPr>
        <p:spPr>
          <a:xfrm>
            <a:off x="0" y="0"/>
            <a:ext cx="12192000" cy="6858000"/>
          </a:xfrm>
          <a:prstGeom prst="rect">
            <a:avLst/>
          </a:prstGeom>
          <a:solidFill>
            <a:schemeClr val="accent1">
              <a:lumMod val="40000"/>
              <a:lumOff val="60000"/>
            </a:schemeClr>
          </a:solidFill>
          <a:ln>
            <a:solidFill>
              <a:schemeClr val="accent1">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CF6A4553-36AB-665E-1323-5DC27D1803B9}"/>
              </a:ext>
            </a:extLst>
          </p:cNvPr>
          <p:cNvSpPr/>
          <p:nvPr/>
        </p:nvSpPr>
        <p:spPr>
          <a:xfrm rot="2741071">
            <a:off x="4623084" y="-959340"/>
            <a:ext cx="8079539" cy="12605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38612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F14D22-161D-819B-58CB-B578B4045A04}"/>
              </a:ext>
            </a:extLst>
          </p:cNvPr>
          <p:cNvSpPr/>
          <p:nvPr/>
        </p:nvSpPr>
        <p:spPr>
          <a:xfrm>
            <a:off x="0" y="0"/>
            <a:ext cx="12192000" cy="6858000"/>
          </a:xfrm>
          <a:prstGeom prst="rect">
            <a:avLst/>
          </a:prstGeom>
          <a:solidFill>
            <a:schemeClr val="accent1">
              <a:lumMod val="40000"/>
              <a:lumOff val="60000"/>
            </a:schemeClr>
          </a:solidFill>
          <a:ln>
            <a:solidFill>
              <a:schemeClr val="accent1">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CF6A4553-36AB-665E-1323-5DC27D1803B9}"/>
              </a:ext>
            </a:extLst>
          </p:cNvPr>
          <p:cNvSpPr/>
          <p:nvPr/>
        </p:nvSpPr>
        <p:spPr>
          <a:xfrm rot="2741071">
            <a:off x="4623084" y="-959340"/>
            <a:ext cx="8079539" cy="12605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97A9A50-A371-278D-5F7A-6147D833701E}"/>
              </a:ext>
            </a:extLst>
          </p:cNvPr>
          <p:cNvSpPr txBox="1"/>
          <p:nvPr/>
        </p:nvSpPr>
        <p:spPr>
          <a:xfrm>
            <a:off x="0" y="325590"/>
            <a:ext cx="12192000" cy="769441"/>
          </a:xfrm>
          <a:prstGeom prst="rect">
            <a:avLst/>
          </a:prstGeom>
          <a:noFill/>
        </p:spPr>
        <p:txBody>
          <a:bodyPr wrap="square" rtlCol="0">
            <a:spAutoFit/>
          </a:bodyPr>
          <a:lstStyle/>
          <a:p>
            <a:pPr algn="ctr"/>
            <a:r>
              <a:rPr lang="en-IN" sz="4400" dirty="0">
                <a:latin typeface="STHupo" panose="02010800040101010101" pitchFamily="2" charset="-122"/>
                <a:ea typeface="STHupo" panose="02010800040101010101" pitchFamily="2" charset="-122"/>
              </a:rPr>
              <a:t>CONCLUSION</a:t>
            </a:r>
            <a:endParaRPr lang="en-IN" sz="2000" dirty="0">
              <a:latin typeface="STHupo" panose="02010800040101010101" pitchFamily="2" charset="-122"/>
              <a:ea typeface="STHupo" panose="02010800040101010101" pitchFamily="2" charset="-122"/>
            </a:endParaRPr>
          </a:p>
        </p:txBody>
      </p:sp>
    </p:spTree>
    <p:extLst>
      <p:ext uri="{BB962C8B-B14F-4D97-AF65-F5344CB8AC3E}">
        <p14:creationId xmlns:p14="http://schemas.microsoft.com/office/powerpoint/2010/main" val="4177847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F14D22-161D-819B-58CB-B578B4045A04}"/>
              </a:ext>
            </a:extLst>
          </p:cNvPr>
          <p:cNvSpPr/>
          <p:nvPr/>
        </p:nvSpPr>
        <p:spPr>
          <a:xfrm>
            <a:off x="0" y="0"/>
            <a:ext cx="12192000" cy="6858000"/>
          </a:xfrm>
          <a:prstGeom prst="rect">
            <a:avLst/>
          </a:prstGeom>
          <a:solidFill>
            <a:schemeClr val="accent1">
              <a:lumMod val="40000"/>
              <a:lumOff val="60000"/>
            </a:schemeClr>
          </a:solidFill>
          <a:ln>
            <a:solidFill>
              <a:schemeClr val="accent1">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CF6A4553-36AB-665E-1323-5DC27D1803B9}"/>
              </a:ext>
            </a:extLst>
          </p:cNvPr>
          <p:cNvSpPr/>
          <p:nvPr/>
        </p:nvSpPr>
        <p:spPr>
          <a:xfrm rot="2741071">
            <a:off x="4623084" y="-959340"/>
            <a:ext cx="8079539" cy="12605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97A9A50-A371-278D-5F7A-6147D833701E}"/>
              </a:ext>
            </a:extLst>
          </p:cNvPr>
          <p:cNvSpPr txBox="1"/>
          <p:nvPr/>
        </p:nvSpPr>
        <p:spPr>
          <a:xfrm>
            <a:off x="0" y="166623"/>
            <a:ext cx="12192000" cy="769441"/>
          </a:xfrm>
          <a:prstGeom prst="rect">
            <a:avLst/>
          </a:prstGeom>
          <a:noFill/>
        </p:spPr>
        <p:txBody>
          <a:bodyPr wrap="square" rtlCol="0">
            <a:spAutoFit/>
          </a:bodyPr>
          <a:lstStyle/>
          <a:p>
            <a:pPr algn="ctr"/>
            <a:r>
              <a:rPr lang="en-IN" sz="4400" dirty="0">
                <a:latin typeface="STHupo" panose="02010800040101010101" pitchFamily="2" charset="-122"/>
                <a:ea typeface="STHupo" panose="02010800040101010101" pitchFamily="2" charset="-122"/>
              </a:rPr>
              <a:t>REFERENCES</a:t>
            </a:r>
            <a:endParaRPr lang="en-IN" sz="2000" dirty="0">
              <a:latin typeface="STHupo" panose="02010800040101010101" pitchFamily="2" charset="-122"/>
              <a:ea typeface="STHupo" panose="02010800040101010101" pitchFamily="2" charset="-122"/>
            </a:endParaRPr>
          </a:p>
        </p:txBody>
      </p:sp>
    </p:spTree>
    <p:extLst>
      <p:ext uri="{BB962C8B-B14F-4D97-AF65-F5344CB8AC3E}">
        <p14:creationId xmlns:p14="http://schemas.microsoft.com/office/powerpoint/2010/main" val="42857958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F14D22-161D-819B-58CB-B578B4045A04}"/>
              </a:ext>
            </a:extLst>
          </p:cNvPr>
          <p:cNvSpPr/>
          <p:nvPr/>
        </p:nvSpPr>
        <p:spPr>
          <a:xfrm>
            <a:off x="0" y="0"/>
            <a:ext cx="12192000" cy="6858000"/>
          </a:xfrm>
          <a:prstGeom prst="rect">
            <a:avLst/>
          </a:prstGeom>
          <a:solidFill>
            <a:schemeClr val="accent1">
              <a:lumMod val="40000"/>
              <a:lumOff val="60000"/>
            </a:schemeClr>
          </a:solidFill>
          <a:ln>
            <a:solidFill>
              <a:schemeClr val="accent1">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F6A4553-36AB-665E-1323-5DC27D1803B9}"/>
              </a:ext>
            </a:extLst>
          </p:cNvPr>
          <p:cNvSpPr/>
          <p:nvPr/>
        </p:nvSpPr>
        <p:spPr>
          <a:xfrm rot="2741071">
            <a:off x="4600203" y="-940643"/>
            <a:ext cx="8079539" cy="12605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97A9A50-A371-278D-5F7A-6147D833701E}"/>
              </a:ext>
            </a:extLst>
          </p:cNvPr>
          <p:cNvSpPr txBox="1"/>
          <p:nvPr/>
        </p:nvSpPr>
        <p:spPr>
          <a:xfrm>
            <a:off x="0" y="0"/>
            <a:ext cx="12192000" cy="769441"/>
          </a:xfrm>
          <a:prstGeom prst="rect">
            <a:avLst/>
          </a:prstGeom>
          <a:noFill/>
        </p:spPr>
        <p:txBody>
          <a:bodyPr wrap="square" rtlCol="0">
            <a:spAutoFit/>
          </a:bodyPr>
          <a:lstStyle/>
          <a:p>
            <a:pPr algn="ctr"/>
            <a:r>
              <a:rPr lang="en-IN" sz="4400" dirty="0">
                <a:latin typeface="STHupo" panose="02010800040101010101" pitchFamily="2" charset="-122"/>
                <a:ea typeface="STHupo" panose="02010800040101010101" pitchFamily="2" charset="-122"/>
              </a:rPr>
              <a:t>OUTLINES</a:t>
            </a:r>
            <a:endParaRPr lang="en-IN" sz="2000" dirty="0">
              <a:latin typeface="STHupo" panose="02010800040101010101" pitchFamily="2" charset="-122"/>
              <a:ea typeface="STHupo" panose="02010800040101010101" pitchFamily="2" charset="-122"/>
            </a:endParaRPr>
          </a:p>
        </p:txBody>
      </p:sp>
      <p:graphicFrame>
        <p:nvGraphicFramePr>
          <p:cNvPr id="6" name="Diagram 5">
            <a:extLst>
              <a:ext uri="{FF2B5EF4-FFF2-40B4-BE49-F238E27FC236}">
                <a16:creationId xmlns:a16="http://schemas.microsoft.com/office/drawing/2014/main" id="{001E09AB-FACC-1BD4-E870-68CC6601C5B5}"/>
              </a:ext>
            </a:extLst>
          </p:cNvPr>
          <p:cNvGraphicFramePr/>
          <p:nvPr>
            <p:extLst>
              <p:ext uri="{D42A27DB-BD31-4B8C-83A1-F6EECF244321}">
                <p14:modId xmlns:p14="http://schemas.microsoft.com/office/powerpoint/2010/main" val="3464228603"/>
              </p:ext>
            </p:extLst>
          </p:nvPr>
        </p:nvGraphicFramePr>
        <p:xfrm>
          <a:off x="2811780" y="741812"/>
          <a:ext cx="6568440" cy="5852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0942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F14D22-161D-819B-58CB-B578B4045A04}"/>
              </a:ext>
            </a:extLst>
          </p:cNvPr>
          <p:cNvSpPr/>
          <p:nvPr/>
        </p:nvSpPr>
        <p:spPr>
          <a:xfrm>
            <a:off x="0" y="0"/>
            <a:ext cx="12192000" cy="6858000"/>
          </a:xfrm>
          <a:prstGeom prst="rect">
            <a:avLst/>
          </a:prstGeom>
          <a:solidFill>
            <a:schemeClr val="accent1">
              <a:lumMod val="40000"/>
              <a:lumOff val="60000"/>
            </a:schemeClr>
          </a:solidFill>
          <a:ln>
            <a:solidFill>
              <a:schemeClr val="accent1">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lnSpc>
                <a:spcPct val="115000"/>
              </a:lnSpc>
              <a:spcAft>
                <a:spcPts val="1000"/>
              </a:spcAft>
            </a:pP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CF6A4553-36AB-665E-1323-5DC27D1803B9}"/>
              </a:ext>
            </a:extLst>
          </p:cNvPr>
          <p:cNvSpPr/>
          <p:nvPr/>
        </p:nvSpPr>
        <p:spPr>
          <a:xfrm rot="2741071">
            <a:off x="4685395" y="-929037"/>
            <a:ext cx="8079539" cy="12605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553500B-1FA2-CC31-5069-FA03917F667B}"/>
              </a:ext>
            </a:extLst>
          </p:cNvPr>
          <p:cNvSpPr txBox="1"/>
          <p:nvPr/>
        </p:nvSpPr>
        <p:spPr>
          <a:xfrm>
            <a:off x="0" y="641814"/>
            <a:ext cx="12192000" cy="769441"/>
          </a:xfrm>
          <a:prstGeom prst="rect">
            <a:avLst/>
          </a:prstGeom>
          <a:noFill/>
        </p:spPr>
        <p:txBody>
          <a:bodyPr wrap="square" rtlCol="0">
            <a:spAutoFit/>
          </a:bodyPr>
          <a:lstStyle/>
          <a:p>
            <a:pPr algn="ctr"/>
            <a:r>
              <a:rPr lang="en-IN" sz="4400" dirty="0">
                <a:latin typeface="STHupo" panose="02010800040101010101" pitchFamily="2" charset="-122"/>
                <a:ea typeface="STHupo" panose="02010800040101010101" pitchFamily="2" charset="-122"/>
              </a:rPr>
              <a:t>OBJECTIVE</a:t>
            </a:r>
            <a:endParaRPr lang="en-IN" sz="2000" dirty="0">
              <a:latin typeface="STHupo" panose="02010800040101010101" pitchFamily="2" charset="-122"/>
              <a:ea typeface="STHupo" panose="02010800040101010101" pitchFamily="2" charset="-122"/>
            </a:endParaRPr>
          </a:p>
        </p:txBody>
      </p:sp>
      <p:sp>
        <p:nvSpPr>
          <p:cNvPr id="2" name="TextBox 1">
            <a:extLst>
              <a:ext uri="{FF2B5EF4-FFF2-40B4-BE49-F238E27FC236}">
                <a16:creationId xmlns:a16="http://schemas.microsoft.com/office/drawing/2014/main" id="{E5C46ADA-5570-A857-23A9-7C7A70849450}"/>
              </a:ext>
            </a:extLst>
          </p:cNvPr>
          <p:cNvSpPr txBox="1"/>
          <p:nvPr/>
        </p:nvSpPr>
        <p:spPr>
          <a:xfrm>
            <a:off x="454660" y="1784755"/>
            <a:ext cx="11323320" cy="1569660"/>
          </a:xfrm>
          <a:prstGeom prst="rect">
            <a:avLst/>
          </a:prstGeom>
          <a:noFill/>
        </p:spPr>
        <p:txBody>
          <a:bodyPr wrap="square" rtlCol="0">
            <a:spAutoFit/>
          </a:bodyPr>
          <a:lstStyle/>
          <a:p>
            <a:pPr algn="just"/>
            <a:r>
              <a:rPr lang="en-US" sz="2400" b="1" dirty="0">
                <a:latin typeface="Gotham"/>
                <a:cs typeface="Times New Roman" panose="02020603050405020304" pitchFamily="18" charset="0"/>
              </a:rPr>
              <a:t>The objective of this study is to evaluate the performance of QOSTBC under different fading channel conditions (Rayleigh) and compare it with other space-time coding techniques. The simulation results obtained from this study will be useful in selecting an appropriate space-time coding technique for wireless communication systems.</a:t>
            </a:r>
            <a:endParaRPr lang="en-IN" sz="2400" b="1" dirty="0">
              <a:latin typeface="Gotham"/>
              <a:cs typeface="Times New Roman" panose="02020603050405020304" pitchFamily="18" charset="0"/>
            </a:endParaRPr>
          </a:p>
        </p:txBody>
      </p:sp>
    </p:spTree>
    <p:extLst>
      <p:ext uri="{BB962C8B-B14F-4D97-AF65-F5344CB8AC3E}">
        <p14:creationId xmlns:p14="http://schemas.microsoft.com/office/powerpoint/2010/main" val="30905399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F14D22-161D-819B-58CB-B578B4045A04}"/>
              </a:ext>
            </a:extLst>
          </p:cNvPr>
          <p:cNvSpPr/>
          <p:nvPr/>
        </p:nvSpPr>
        <p:spPr>
          <a:xfrm>
            <a:off x="0" y="0"/>
            <a:ext cx="12192000" cy="6858000"/>
          </a:xfrm>
          <a:prstGeom prst="rect">
            <a:avLst/>
          </a:prstGeom>
          <a:solidFill>
            <a:schemeClr val="accent1">
              <a:lumMod val="40000"/>
              <a:lumOff val="60000"/>
            </a:schemeClr>
          </a:solidFill>
          <a:ln>
            <a:solidFill>
              <a:schemeClr val="accent1">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F6A4553-36AB-665E-1323-5DC27D1803B9}"/>
              </a:ext>
            </a:extLst>
          </p:cNvPr>
          <p:cNvSpPr/>
          <p:nvPr/>
        </p:nvSpPr>
        <p:spPr>
          <a:xfrm rot="2741071">
            <a:off x="4685396" y="-929038"/>
            <a:ext cx="8079539" cy="12605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97A9A50-A371-278D-5F7A-6147D833701E}"/>
              </a:ext>
            </a:extLst>
          </p:cNvPr>
          <p:cNvSpPr txBox="1"/>
          <p:nvPr/>
        </p:nvSpPr>
        <p:spPr>
          <a:xfrm>
            <a:off x="0" y="300992"/>
            <a:ext cx="12192000" cy="769441"/>
          </a:xfrm>
          <a:prstGeom prst="rect">
            <a:avLst/>
          </a:prstGeom>
          <a:noFill/>
        </p:spPr>
        <p:txBody>
          <a:bodyPr wrap="square" rtlCol="0">
            <a:spAutoFit/>
          </a:bodyPr>
          <a:lstStyle/>
          <a:p>
            <a:pPr algn="ctr"/>
            <a:r>
              <a:rPr lang="en-IN" sz="4400" dirty="0">
                <a:latin typeface="STHupo" panose="02010800040101010101" pitchFamily="2" charset="-122"/>
                <a:ea typeface="STHupo" panose="02010800040101010101" pitchFamily="2" charset="-122"/>
              </a:rPr>
              <a:t>INTRODUCTION</a:t>
            </a:r>
            <a:endParaRPr lang="en-IN" sz="2000" dirty="0">
              <a:latin typeface="STHupo" panose="02010800040101010101" pitchFamily="2" charset="-122"/>
              <a:ea typeface="STHupo" panose="02010800040101010101" pitchFamily="2" charset="-122"/>
            </a:endParaRPr>
          </a:p>
        </p:txBody>
      </p:sp>
      <p:sp>
        <p:nvSpPr>
          <p:cNvPr id="2" name="TextBox 1">
            <a:extLst>
              <a:ext uri="{FF2B5EF4-FFF2-40B4-BE49-F238E27FC236}">
                <a16:creationId xmlns:a16="http://schemas.microsoft.com/office/drawing/2014/main" id="{829B1680-BE24-D090-4939-5A448F6FA6C1}"/>
              </a:ext>
            </a:extLst>
          </p:cNvPr>
          <p:cNvSpPr txBox="1"/>
          <p:nvPr/>
        </p:nvSpPr>
        <p:spPr>
          <a:xfrm>
            <a:off x="1058025" y="1371425"/>
            <a:ext cx="10075950" cy="3416320"/>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b="1" dirty="0">
                <a:effectLst/>
                <a:latin typeface="Gotham"/>
                <a:ea typeface="Calibri" panose="020F0502020204030204" pitchFamily="34" charset="0"/>
              </a:rPr>
              <a:t>QOSTBC is a type of space-time code used in wireless communication systems to transmit data over multiple antennas. </a:t>
            </a:r>
          </a:p>
          <a:p>
            <a:pPr marL="285750" indent="-285750" algn="just">
              <a:buFont typeface="Wingdings" panose="05000000000000000000" pitchFamily="2" charset="2"/>
              <a:buChar char="Ø"/>
            </a:pPr>
            <a:r>
              <a:rPr lang="en-IN" sz="2400" b="1" dirty="0">
                <a:effectLst/>
                <a:latin typeface="Gotham"/>
                <a:ea typeface="Calibri" panose="020F0502020204030204" pitchFamily="34" charset="0"/>
              </a:rPr>
              <a:t>It is designed to provide high spectral efficiency and reliability by reducing the effects of multipath fading and interference. </a:t>
            </a:r>
          </a:p>
          <a:p>
            <a:pPr marL="285750" indent="-285750" algn="just">
              <a:buFont typeface="Wingdings" panose="05000000000000000000" pitchFamily="2" charset="2"/>
              <a:buChar char="Ø"/>
            </a:pPr>
            <a:r>
              <a:rPr lang="en-IN" sz="2400" b="1" dirty="0">
                <a:effectLst/>
                <a:latin typeface="Gotham"/>
                <a:ea typeface="Calibri" panose="020F0502020204030204" pitchFamily="34" charset="0"/>
              </a:rPr>
              <a:t>It employs the concept of Orthogonal Design, where the transmitted signals are orthogonal to each other. </a:t>
            </a:r>
          </a:p>
          <a:p>
            <a:pPr marL="285750" indent="-285750" algn="just">
              <a:buFont typeface="Wingdings" panose="05000000000000000000" pitchFamily="2" charset="2"/>
              <a:buChar char="Ø"/>
            </a:pPr>
            <a:r>
              <a:rPr lang="en-IN" sz="2400" b="1" dirty="0">
                <a:effectLst/>
                <a:latin typeface="Gotham"/>
                <a:ea typeface="Calibri" panose="020F0502020204030204" pitchFamily="34" charset="0"/>
              </a:rPr>
              <a:t>QOSTBC is a four-transmit-antenna code that can be used in multiple-input multiple-output (MIMO) systems. </a:t>
            </a:r>
          </a:p>
          <a:p>
            <a:pPr marL="285750" indent="-285750" algn="just">
              <a:buFont typeface="Wingdings" panose="05000000000000000000" pitchFamily="2" charset="2"/>
              <a:buChar char="Ø"/>
            </a:pPr>
            <a:r>
              <a:rPr lang="en-IN" sz="2400" b="1" dirty="0">
                <a:effectLst/>
                <a:latin typeface="Gotham"/>
                <a:ea typeface="Calibri" panose="020F0502020204030204" pitchFamily="34" charset="0"/>
              </a:rPr>
              <a:t>It transmits two complex symbols simultaneously on four antennas.</a:t>
            </a:r>
            <a:endParaRPr lang="en-IN" sz="2400" b="1" dirty="0">
              <a:latin typeface="Gotham"/>
            </a:endParaRPr>
          </a:p>
        </p:txBody>
      </p:sp>
    </p:spTree>
    <p:extLst>
      <p:ext uri="{BB962C8B-B14F-4D97-AF65-F5344CB8AC3E}">
        <p14:creationId xmlns:p14="http://schemas.microsoft.com/office/powerpoint/2010/main" val="2214796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F14D22-161D-819B-58CB-B578B4045A04}"/>
              </a:ext>
            </a:extLst>
          </p:cNvPr>
          <p:cNvSpPr/>
          <p:nvPr/>
        </p:nvSpPr>
        <p:spPr>
          <a:xfrm>
            <a:off x="0" y="0"/>
            <a:ext cx="12192000" cy="6858000"/>
          </a:xfrm>
          <a:prstGeom prst="rect">
            <a:avLst/>
          </a:prstGeom>
          <a:solidFill>
            <a:schemeClr val="accent1">
              <a:lumMod val="40000"/>
              <a:lumOff val="60000"/>
            </a:schemeClr>
          </a:solidFill>
          <a:ln>
            <a:solidFill>
              <a:schemeClr val="accent1">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CF6A4553-36AB-665E-1323-5DC27D1803B9}"/>
              </a:ext>
            </a:extLst>
          </p:cNvPr>
          <p:cNvSpPr/>
          <p:nvPr/>
        </p:nvSpPr>
        <p:spPr>
          <a:xfrm rot="2741071">
            <a:off x="4684044" y="-959340"/>
            <a:ext cx="8079539" cy="12605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97A9A50-A371-278D-5F7A-6147D833701E}"/>
              </a:ext>
            </a:extLst>
          </p:cNvPr>
          <p:cNvSpPr txBox="1"/>
          <p:nvPr/>
        </p:nvSpPr>
        <p:spPr>
          <a:xfrm>
            <a:off x="0" y="325590"/>
            <a:ext cx="12192000" cy="769441"/>
          </a:xfrm>
          <a:prstGeom prst="rect">
            <a:avLst/>
          </a:prstGeom>
          <a:noFill/>
        </p:spPr>
        <p:txBody>
          <a:bodyPr wrap="square" rtlCol="0">
            <a:spAutoFit/>
          </a:bodyPr>
          <a:lstStyle/>
          <a:p>
            <a:pPr algn="ctr"/>
            <a:r>
              <a:rPr lang="en-IN" sz="4400" dirty="0">
                <a:latin typeface="STHupo" panose="02010800040101010101" pitchFamily="2" charset="-122"/>
                <a:ea typeface="STHupo" panose="02010800040101010101" pitchFamily="2" charset="-122"/>
              </a:rPr>
              <a:t>PROBLEM STATEMENT</a:t>
            </a:r>
            <a:endParaRPr lang="en-IN" sz="2000" dirty="0">
              <a:latin typeface="STHupo" panose="02010800040101010101" pitchFamily="2" charset="-122"/>
              <a:ea typeface="STHupo" panose="02010800040101010101" pitchFamily="2" charset="-122"/>
            </a:endParaRPr>
          </a:p>
        </p:txBody>
      </p:sp>
      <p:sp>
        <p:nvSpPr>
          <p:cNvPr id="2" name="TextBox 1">
            <a:extLst>
              <a:ext uri="{FF2B5EF4-FFF2-40B4-BE49-F238E27FC236}">
                <a16:creationId xmlns:a16="http://schemas.microsoft.com/office/drawing/2014/main" id="{1FEDD078-833E-D01E-E94F-C8AF4225C126}"/>
              </a:ext>
            </a:extLst>
          </p:cNvPr>
          <p:cNvSpPr txBox="1"/>
          <p:nvPr/>
        </p:nvSpPr>
        <p:spPr>
          <a:xfrm>
            <a:off x="955068" y="1420621"/>
            <a:ext cx="10281864" cy="1339662"/>
          </a:xfrm>
          <a:prstGeom prst="rect">
            <a:avLst/>
          </a:prstGeom>
          <a:noFill/>
        </p:spPr>
        <p:txBody>
          <a:bodyPr wrap="square" rtlCol="0">
            <a:spAutoFit/>
          </a:bodyPr>
          <a:lstStyle/>
          <a:p>
            <a:pPr marL="525780" marR="507365" algn="ctr">
              <a:lnSpc>
                <a:spcPct val="115000"/>
              </a:lnSpc>
              <a:spcAft>
                <a:spcPts val="1000"/>
              </a:spcAft>
            </a:pPr>
            <a:r>
              <a:rPr lang="en-IN" sz="2400" b="1" dirty="0">
                <a:effectLst/>
                <a:latin typeface="Gotham"/>
                <a:ea typeface="Calibri" panose="020F0502020204030204" pitchFamily="34" charset="0"/>
                <a:cs typeface="Times New Roman" panose="02020603050405020304" pitchFamily="18" charset="0"/>
              </a:rPr>
              <a:t>Comparative Analysis BER OF QOSTBC (Quadrature orthogonal space-time block codes) over Frequency Flat Rayleigh Fading Channel for QPSK modulation using MATLAB.</a:t>
            </a:r>
            <a:endParaRPr lang="en-IN" sz="2400" dirty="0">
              <a:effectLst/>
              <a:latin typeface="Gotham"/>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4478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F14D22-161D-819B-58CB-B578B4045A04}"/>
              </a:ext>
            </a:extLst>
          </p:cNvPr>
          <p:cNvSpPr/>
          <p:nvPr/>
        </p:nvSpPr>
        <p:spPr>
          <a:xfrm>
            <a:off x="-20320" y="0"/>
            <a:ext cx="12192000" cy="6858000"/>
          </a:xfrm>
          <a:prstGeom prst="rect">
            <a:avLst/>
          </a:prstGeom>
          <a:solidFill>
            <a:schemeClr val="accent1">
              <a:lumMod val="40000"/>
              <a:lumOff val="60000"/>
            </a:schemeClr>
          </a:solidFill>
          <a:ln>
            <a:solidFill>
              <a:schemeClr val="accent1">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CF6A4553-36AB-665E-1323-5DC27D1803B9}"/>
              </a:ext>
            </a:extLst>
          </p:cNvPr>
          <p:cNvSpPr/>
          <p:nvPr/>
        </p:nvSpPr>
        <p:spPr>
          <a:xfrm rot="2741071">
            <a:off x="4684043" y="-959339"/>
            <a:ext cx="8079539" cy="12605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6363E162-A63D-AEB5-0384-8C06EDEBEB68}"/>
              </a:ext>
            </a:extLst>
          </p:cNvPr>
          <p:cNvSpPr txBox="1"/>
          <p:nvPr/>
        </p:nvSpPr>
        <p:spPr>
          <a:xfrm>
            <a:off x="0" y="325590"/>
            <a:ext cx="12192000" cy="1200329"/>
          </a:xfrm>
          <a:prstGeom prst="rect">
            <a:avLst/>
          </a:prstGeom>
          <a:noFill/>
        </p:spPr>
        <p:txBody>
          <a:bodyPr wrap="square" rtlCol="0">
            <a:spAutoFit/>
          </a:bodyPr>
          <a:lstStyle/>
          <a:p>
            <a:pPr algn="ct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BIT ERROR RATE</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7C21F7A-5ABA-E03C-5439-2C58DE60D827}"/>
              </a:ext>
            </a:extLst>
          </p:cNvPr>
          <p:cNvSpPr txBox="1"/>
          <p:nvPr/>
        </p:nvSpPr>
        <p:spPr>
          <a:xfrm>
            <a:off x="490240" y="1016000"/>
            <a:ext cx="6014720" cy="3323987"/>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b="1" dirty="0">
                <a:effectLst/>
                <a:latin typeface="Gotham"/>
                <a:ea typeface="Calibri" panose="020F0502020204030204" pitchFamily="34" charset="0"/>
                <a:cs typeface="Times New Roman" panose="02020603050405020304" pitchFamily="18" charset="0"/>
              </a:rPr>
              <a:t>Bit error rate (BER) is defined as the rate at which errors occur in a transmission system. </a:t>
            </a:r>
          </a:p>
          <a:p>
            <a:pPr marL="285750" indent="-285750" algn="just">
              <a:buFont typeface="Wingdings" panose="05000000000000000000" pitchFamily="2" charset="2"/>
              <a:buChar char="Ø"/>
            </a:pPr>
            <a:r>
              <a:rPr lang="en-IN" sz="2400" b="1" dirty="0">
                <a:effectLst/>
                <a:latin typeface="Gotham"/>
                <a:ea typeface="Calibri" panose="020F0502020204030204" pitchFamily="34" charset="0"/>
                <a:cs typeface="Times New Roman" panose="02020603050405020304" pitchFamily="18" charset="0"/>
              </a:rPr>
              <a:t>This can be directly translated into the number of errors that occur in a string of a stated number of bits.</a:t>
            </a:r>
            <a:endParaRPr lang="en-IN" sz="2400" b="1" dirty="0">
              <a:latin typeface="Gotham"/>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2400" b="1" dirty="0">
                <a:effectLst/>
                <a:latin typeface="Gotham"/>
                <a:ea typeface="Calibri" panose="020F0502020204030204" pitchFamily="34" charset="0"/>
                <a:cs typeface="Times New Roman" panose="02020603050405020304" pitchFamily="18" charset="0"/>
              </a:rPr>
              <a:t>The definition of bit error rate can be translated into a simple formula:</a:t>
            </a:r>
          </a:p>
          <a:p>
            <a:endParaRPr lang="en-IN" b="1" dirty="0">
              <a:latin typeface="Gotham"/>
            </a:endParaRPr>
          </a:p>
        </p:txBody>
      </p:sp>
      <p:pic>
        <p:nvPicPr>
          <p:cNvPr id="5" name="Picture 4">
            <a:extLst>
              <a:ext uri="{FF2B5EF4-FFF2-40B4-BE49-F238E27FC236}">
                <a16:creationId xmlns:a16="http://schemas.microsoft.com/office/drawing/2014/main" id="{EC9E7B86-2845-69CF-809A-F129D0797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499" y="4137349"/>
            <a:ext cx="6560856" cy="1704651"/>
          </a:xfrm>
          <a:prstGeom prst="rect">
            <a:avLst/>
          </a:prstGeom>
        </p:spPr>
      </p:pic>
    </p:spTree>
    <p:extLst>
      <p:ext uri="{BB962C8B-B14F-4D97-AF65-F5344CB8AC3E}">
        <p14:creationId xmlns:p14="http://schemas.microsoft.com/office/powerpoint/2010/main" val="3141610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F14D22-161D-819B-58CB-B578B4045A04}"/>
              </a:ext>
            </a:extLst>
          </p:cNvPr>
          <p:cNvSpPr/>
          <p:nvPr/>
        </p:nvSpPr>
        <p:spPr>
          <a:xfrm>
            <a:off x="-20320" y="0"/>
            <a:ext cx="12192000" cy="6858000"/>
          </a:xfrm>
          <a:prstGeom prst="rect">
            <a:avLst/>
          </a:prstGeom>
          <a:solidFill>
            <a:schemeClr val="accent1">
              <a:lumMod val="40000"/>
              <a:lumOff val="60000"/>
            </a:schemeClr>
          </a:solidFill>
          <a:ln>
            <a:solidFill>
              <a:schemeClr val="accent1">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CF6A4553-36AB-665E-1323-5DC27D1803B9}"/>
              </a:ext>
            </a:extLst>
          </p:cNvPr>
          <p:cNvSpPr/>
          <p:nvPr/>
        </p:nvSpPr>
        <p:spPr>
          <a:xfrm rot="2741071">
            <a:off x="4684037" y="-959333"/>
            <a:ext cx="8079539" cy="12605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97A9A50-A371-278D-5F7A-6147D833701E}"/>
              </a:ext>
            </a:extLst>
          </p:cNvPr>
          <p:cNvSpPr txBox="1"/>
          <p:nvPr/>
        </p:nvSpPr>
        <p:spPr>
          <a:xfrm>
            <a:off x="1099617" y="324853"/>
            <a:ext cx="9992765" cy="1200329"/>
          </a:xfrm>
          <a:prstGeom prst="rect">
            <a:avLst/>
          </a:prstGeom>
          <a:noFill/>
        </p:spPr>
        <p:txBody>
          <a:bodyPr wrap="square" rtlCol="0">
            <a:spAutoFit/>
          </a:bodyPr>
          <a:lstStyle/>
          <a:p>
            <a:pPr algn="ct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RAYLEIGH FADING CHANNEL</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3600" b="1" dirty="0">
              <a:latin typeface="Times New Roman" panose="02020603050405020304" pitchFamily="18" charset="0"/>
              <a:ea typeface="STHupo" panose="02010800040101010101" pitchFamily="2" charset="-122"/>
              <a:cs typeface="Times New Roman" panose="02020603050405020304" pitchFamily="18" charset="0"/>
            </a:endParaRPr>
          </a:p>
        </p:txBody>
      </p:sp>
      <p:sp>
        <p:nvSpPr>
          <p:cNvPr id="2" name="TextBox 1">
            <a:extLst>
              <a:ext uri="{FF2B5EF4-FFF2-40B4-BE49-F238E27FC236}">
                <a16:creationId xmlns:a16="http://schemas.microsoft.com/office/drawing/2014/main" id="{80A80106-04C3-63AA-06C8-6076FB69C94A}"/>
              </a:ext>
            </a:extLst>
          </p:cNvPr>
          <p:cNvSpPr txBox="1"/>
          <p:nvPr/>
        </p:nvSpPr>
        <p:spPr>
          <a:xfrm>
            <a:off x="824910" y="1626676"/>
            <a:ext cx="5750560" cy="4906471"/>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dirty="0">
                <a:latin typeface="Gotham"/>
                <a:cs typeface="Times New Roman" panose="02020603050405020304" pitchFamily="18" charset="0"/>
              </a:rPr>
              <a:t>In wireless communication systems, the signal experiences fading due to the presence of obstacles and reflections.</a:t>
            </a:r>
          </a:p>
          <a:p>
            <a:pPr marL="342900" indent="-342900" algn="just">
              <a:buFont typeface="Wingdings" panose="05000000000000000000" pitchFamily="2" charset="2"/>
              <a:buChar char="Ø"/>
            </a:pPr>
            <a:r>
              <a:rPr lang="en-US" sz="2400" b="1" spc="-5" dirty="0">
                <a:latin typeface="Gotham"/>
                <a:cs typeface="Times New Roman"/>
              </a:rPr>
              <a:t>Rayleigh fading is most applicable when </a:t>
            </a:r>
            <a:r>
              <a:rPr lang="en-US" sz="2400" b="1" spc="-15" dirty="0">
                <a:latin typeface="Gotham"/>
                <a:cs typeface="Times New Roman"/>
              </a:rPr>
              <a:t>there </a:t>
            </a:r>
            <a:r>
              <a:rPr lang="en-US" sz="2400" b="1" spc="-5" dirty="0">
                <a:latin typeface="Gotham"/>
                <a:cs typeface="Times New Roman"/>
              </a:rPr>
              <a:t>is </a:t>
            </a:r>
            <a:r>
              <a:rPr lang="en-US" sz="2400" b="1" spc="-15" dirty="0">
                <a:latin typeface="Gotham"/>
                <a:cs typeface="Times New Roman"/>
              </a:rPr>
              <a:t>no </a:t>
            </a:r>
            <a:r>
              <a:rPr lang="en-US" sz="2400" b="1" spc="-10" dirty="0">
                <a:latin typeface="Gotham"/>
                <a:cs typeface="Times New Roman"/>
              </a:rPr>
              <a:t> </a:t>
            </a:r>
            <a:r>
              <a:rPr lang="en-US" sz="2400" b="1" spc="-5" dirty="0">
                <a:latin typeface="Gotham"/>
                <a:cs typeface="Times New Roman"/>
              </a:rPr>
              <a:t>dominant propagation</a:t>
            </a:r>
            <a:r>
              <a:rPr lang="en-US" sz="2400" b="1" dirty="0">
                <a:latin typeface="Gotham"/>
                <a:cs typeface="Times New Roman"/>
              </a:rPr>
              <a:t> </a:t>
            </a:r>
            <a:r>
              <a:rPr lang="en-US" sz="2400" b="1" spc="-10" dirty="0">
                <a:latin typeface="Gotham"/>
                <a:cs typeface="Times New Roman"/>
              </a:rPr>
              <a:t>along</a:t>
            </a:r>
            <a:r>
              <a:rPr lang="en-US" sz="2400" b="1" spc="-5" dirty="0">
                <a:latin typeface="Gotham"/>
                <a:cs typeface="Times New Roman"/>
              </a:rPr>
              <a:t> </a:t>
            </a:r>
            <a:r>
              <a:rPr lang="en-US" sz="2400" b="1" dirty="0">
                <a:latin typeface="Gotham"/>
                <a:cs typeface="Times New Roman"/>
              </a:rPr>
              <a:t>a </a:t>
            </a:r>
            <a:r>
              <a:rPr lang="en-US" sz="2400" b="1" spc="-5" dirty="0">
                <a:latin typeface="Gotham"/>
                <a:cs typeface="Times New Roman"/>
              </a:rPr>
              <a:t>line of</a:t>
            </a:r>
            <a:r>
              <a:rPr lang="en-US" sz="2400" b="1" spc="490" dirty="0">
                <a:latin typeface="Gotham"/>
                <a:cs typeface="Times New Roman"/>
              </a:rPr>
              <a:t> </a:t>
            </a:r>
            <a:r>
              <a:rPr lang="en-US" sz="2400" b="1" spc="-5" dirty="0">
                <a:latin typeface="Gotham"/>
                <a:cs typeface="Times New Roman"/>
              </a:rPr>
              <a:t>sight between </a:t>
            </a:r>
            <a:r>
              <a:rPr lang="en-US" sz="2400" b="1" dirty="0">
                <a:latin typeface="Gotham"/>
                <a:cs typeface="Times New Roman"/>
              </a:rPr>
              <a:t> the</a:t>
            </a:r>
            <a:r>
              <a:rPr lang="en-US" sz="2400" b="1" spc="-15" dirty="0">
                <a:latin typeface="Gotham"/>
                <a:cs typeface="Times New Roman"/>
              </a:rPr>
              <a:t> </a:t>
            </a:r>
            <a:r>
              <a:rPr lang="en-US" sz="2400" b="1" spc="-5" dirty="0">
                <a:latin typeface="Gotham"/>
                <a:cs typeface="Times New Roman"/>
              </a:rPr>
              <a:t>transmitter</a:t>
            </a:r>
            <a:r>
              <a:rPr lang="en-US" sz="2400" b="1" spc="-65" dirty="0">
                <a:latin typeface="Gotham"/>
                <a:cs typeface="Times New Roman"/>
              </a:rPr>
              <a:t> </a:t>
            </a:r>
            <a:r>
              <a:rPr lang="en-US" sz="2400" b="1" dirty="0">
                <a:latin typeface="Gotham"/>
                <a:cs typeface="Times New Roman"/>
              </a:rPr>
              <a:t>and</a:t>
            </a:r>
            <a:r>
              <a:rPr lang="en-US" sz="2400" b="1" spc="-20" dirty="0">
                <a:latin typeface="Gotham"/>
                <a:cs typeface="Times New Roman"/>
              </a:rPr>
              <a:t> </a:t>
            </a:r>
            <a:r>
              <a:rPr lang="en-US" sz="2400" b="1" spc="-25" dirty="0">
                <a:latin typeface="Gotham"/>
                <a:cs typeface="Times New Roman"/>
              </a:rPr>
              <a:t>receiver.</a:t>
            </a:r>
          </a:p>
          <a:p>
            <a:pPr marL="342900" indent="-342900" algn="just">
              <a:buFont typeface="Wingdings" panose="05000000000000000000" pitchFamily="2" charset="2"/>
              <a:buChar char="Ø"/>
            </a:pPr>
            <a:r>
              <a:rPr lang="en-US" sz="2400" b="1" spc="-5" dirty="0">
                <a:latin typeface="Gotham"/>
                <a:cs typeface="Times New Roman"/>
              </a:rPr>
              <a:t>Rayleigh fading is most applicable when </a:t>
            </a:r>
            <a:r>
              <a:rPr lang="en-US" sz="2400" b="1" spc="-15" dirty="0">
                <a:latin typeface="Gotham"/>
                <a:cs typeface="Times New Roman"/>
              </a:rPr>
              <a:t>there </a:t>
            </a:r>
            <a:r>
              <a:rPr lang="en-US" sz="2400" b="1" spc="-5" dirty="0">
                <a:latin typeface="Gotham"/>
                <a:cs typeface="Times New Roman"/>
              </a:rPr>
              <a:t>is </a:t>
            </a:r>
            <a:r>
              <a:rPr lang="en-US" sz="2400" b="1" spc="-15" dirty="0">
                <a:latin typeface="Gotham"/>
                <a:cs typeface="Times New Roman"/>
              </a:rPr>
              <a:t>no </a:t>
            </a:r>
            <a:r>
              <a:rPr lang="en-US" sz="2400" b="1" spc="-10" dirty="0">
                <a:latin typeface="Gotham"/>
                <a:cs typeface="Times New Roman"/>
              </a:rPr>
              <a:t> </a:t>
            </a:r>
            <a:r>
              <a:rPr lang="en-US" sz="2400" b="1" spc="-5" dirty="0">
                <a:latin typeface="Gotham"/>
                <a:cs typeface="Times New Roman"/>
              </a:rPr>
              <a:t>dominant propagation</a:t>
            </a:r>
            <a:r>
              <a:rPr lang="en-US" sz="2400" b="1" dirty="0">
                <a:latin typeface="Gotham"/>
                <a:cs typeface="Times New Roman"/>
              </a:rPr>
              <a:t> </a:t>
            </a:r>
            <a:r>
              <a:rPr lang="en-US" sz="2400" b="1" spc="-10" dirty="0">
                <a:latin typeface="Gotham"/>
                <a:cs typeface="Times New Roman"/>
              </a:rPr>
              <a:t>along</a:t>
            </a:r>
            <a:r>
              <a:rPr lang="en-US" sz="2400" b="1" spc="-5" dirty="0">
                <a:latin typeface="Gotham"/>
                <a:cs typeface="Times New Roman"/>
              </a:rPr>
              <a:t> </a:t>
            </a:r>
            <a:r>
              <a:rPr lang="en-US" sz="2400" b="1" dirty="0">
                <a:latin typeface="Gotham"/>
                <a:cs typeface="Times New Roman"/>
              </a:rPr>
              <a:t>a </a:t>
            </a:r>
            <a:r>
              <a:rPr lang="en-US" sz="2400" b="1" spc="-5" dirty="0">
                <a:latin typeface="Gotham"/>
                <a:cs typeface="Times New Roman"/>
              </a:rPr>
              <a:t>line of</a:t>
            </a:r>
            <a:r>
              <a:rPr lang="en-US" sz="2400" b="1" spc="490" dirty="0">
                <a:latin typeface="Gotham"/>
                <a:cs typeface="Times New Roman"/>
              </a:rPr>
              <a:t> </a:t>
            </a:r>
            <a:r>
              <a:rPr lang="en-US" sz="2400" b="1" spc="-5" dirty="0">
                <a:latin typeface="Gotham"/>
                <a:cs typeface="Times New Roman"/>
              </a:rPr>
              <a:t>sight between </a:t>
            </a:r>
            <a:r>
              <a:rPr lang="en-US" sz="2400" b="1" dirty="0">
                <a:latin typeface="Gotham"/>
                <a:cs typeface="Times New Roman"/>
              </a:rPr>
              <a:t> the</a:t>
            </a:r>
            <a:r>
              <a:rPr lang="en-US" sz="2400" b="1" spc="-15" dirty="0">
                <a:latin typeface="Gotham"/>
                <a:cs typeface="Times New Roman"/>
              </a:rPr>
              <a:t> </a:t>
            </a:r>
            <a:r>
              <a:rPr lang="en-US" sz="2400" b="1" spc="-5" dirty="0">
                <a:latin typeface="Gotham"/>
                <a:cs typeface="Times New Roman"/>
              </a:rPr>
              <a:t>transmitter</a:t>
            </a:r>
            <a:r>
              <a:rPr lang="en-US" sz="2400" b="1" spc="-65" dirty="0">
                <a:latin typeface="Gotham"/>
                <a:cs typeface="Times New Roman"/>
              </a:rPr>
              <a:t> </a:t>
            </a:r>
            <a:r>
              <a:rPr lang="en-US" sz="2400" b="1" dirty="0">
                <a:latin typeface="Gotham"/>
                <a:cs typeface="Times New Roman"/>
              </a:rPr>
              <a:t>and</a:t>
            </a:r>
            <a:r>
              <a:rPr lang="en-US" sz="2400" b="1" spc="-20" dirty="0">
                <a:latin typeface="Gotham"/>
                <a:cs typeface="Times New Roman"/>
              </a:rPr>
              <a:t> </a:t>
            </a:r>
            <a:r>
              <a:rPr lang="en-US" sz="2400" b="1" spc="-25" dirty="0">
                <a:latin typeface="Gotham"/>
                <a:cs typeface="Times New Roman"/>
              </a:rPr>
              <a:t>receiver.</a:t>
            </a:r>
            <a:endParaRPr lang="en-US" sz="2400" b="1" dirty="0">
              <a:latin typeface="Gotham"/>
              <a:cs typeface="Times New Roman"/>
            </a:endParaRPr>
          </a:p>
          <a:p>
            <a:pPr marL="342900" indent="-342900" algn="just">
              <a:buFont typeface="Wingdings" panose="05000000000000000000" pitchFamily="2" charset="2"/>
              <a:buChar char="Ø"/>
            </a:pPr>
            <a:endParaRPr lang="en-US" sz="2400" b="1" dirty="0">
              <a:latin typeface="Gotham"/>
              <a:cs typeface="Times New Roman"/>
            </a:endParaRPr>
          </a:p>
          <a:p>
            <a:pPr marL="342900" indent="-342900" algn="just">
              <a:buFont typeface="Wingdings" panose="05000000000000000000" pitchFamily="2" charset="2"/>
              <a:buChar char="Ø"/>
            </a:pPr>
            <a:endParaRPr lang="en-US" sz="2400" b="1" dirty="0">
              <a:latin typeface="Gotham"/>
              <a:cs typeface="Times New Roman" panose="02020603050405020304" pitchFamily="18" charset="0"/>
            </a:endParaRPr>
          </a:p>
        </p:txBody>
      </p:sp>
      <p:pic>
        <p:nvPicPr>
          <p:cNvPr id="8" name="Picture 7">
            <a:extLst>
              <a:ext uri="{FF2B5EF4-FFF2-40B4-BE49-F238E27FC236}">
                <a16:creationId xmlns:a16="http://schemas.microsoft.com/office/drawing/2014/main" id="{CD52BFCA-AC86-973F-C541-ED4FA12D73C4}"/>
              </a:ext>
            </a:extLst>
          </p:cNvPr>
          <p:cNvPicPr>
            <a:picLocks noChangeAspect="1"/>
          </p:cNvPicPr>
          <p:nvPr/>
        </p:nvPicPr>
        <p:blipFill>
          <a:blip r:embed="rId2"/>
          <a:stretch>
            <a:fillRect/>
          </a:stretch>
        </p:blipFill>
        <p:spPr>
          <a:xfrm>
            <a:off x="6867823" y="1617880"/>
            <a:ext cx="4095058" cy="3332810"/>
          </a:xfrm>
          <a:prstGeom prst="rect">
            <a:avLst/>
          </a:prstGeom>
        </p:spPr>
      </p:pic>
    </p:spTree>
    <p:extLst>
      <p:ext uri="{BB962C8B-B14F-4D97-AF65-F5344CB8AC3E}">
        <p14:creationId xmlns:p14="http://schemas.microsoft.com/office/powerpoint/2010/main" val="132682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F14D22-161D-819B-58CB-B578B4045A04}"/>
              </a:ext>
            </a:extLst>
          </p:cNvPr>
          <p:cNvSpPr/>
          <p:nvPr/>
        </p:nvSpPr>
        <p:spPr>
          <a:xfrm>
            <a:off x="0" y="0"/>
            <a:ext cx="12192000" cy="6858000"/>
          </a:xfrm>
          <a:prstGeom prst="rect">
            <a:avLst/>
          </a:prstGeom>
          <a:solidFill>
            <a:schemeClr val="accent1">
              <a:lumMod val="40000"/>
              <a:lumOff val="60000"/>
            </a:schemeClr>
          </a:solidFill>
          <a:ln>
            <a:solidFill>
              <a:schemeClr val="accent1">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CF6A4553-36AB-665E-1323-5DC27D1803B9}"/>
              </a:ext>
            </a:extLst>
          </p:cNvPr>
          <p:cNvSpPr/>
          <p:nvPr/>
        </p:nvSpPr>
        <p:spPr>
          <a:xfrm rot="2741071">
            <a:off x="4704361" y="-959338"/>
            <a:ext cx="8079539" cy="12605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6BFE73CD-683A-B64A-5D0A-92D8422F693F}"/>
              </a:ext>
            </a:extLst>
          </p:cNvPr>
          <p:cNvSpPr txBox="1"/>
          <p:nvPr/>
        </p:nvSpPr>
        <p:spPr>
          <a:xfrm>
            <a:off x="0" y="325590"/>
            <a:ext cx="12192000" cy="689099"/>
          </a:xfrm>
          <a:prstGeom prst="rect">
            <a:avLst/>
          </a:prstGeom>
          <a:noFill/>
        </p:spPr>
        <p:txBody>
          <a:bodyPr wrap="square" rtlCol="0">
            <a:spAutoFit/>
          </a:bodyPr>
          <a:lstStyle/>
          <a:p>
            <a:pPr algn="ctr">
              <a:lnSpc>
                <a:spcPct val="115000"/>
              </a:lnSpc>
              <a:spcAft>
                <a:spcPts val="1000"/>
              </a:spcAft>
            </a:pP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QPSK MODULATION</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A763992-4F02-59ED-BD3F-74AD83099EA0}"/>
              </a:ext>
            </a:extLst>
          </p:cNvPr>
          <p:cNvSpPr txBox="1"/>
          <p:nvPr/>
        </p:nvSpPr>
        <p:spPr>
          <a:xfrm>
            <a:off x="375920" y="1463041"/>
            <a:ext cx="12791440" cy="2677656"/>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dirty="0">
                <a:latin typeface="Gotham"/>
                <a:cs typeface="Times New Roman" panose="02020603050405020304" pitchFamily="18" charset="0"/>
              </a:rPr>
              <a:t>QPSK (Quadrature Phase Shift Keying) is a digital modulation technique that uses four distinct phases of a carrier wave to transmit two bits of digital information per symbol. </a:t>
            </a:r>
          </a:p>
          <a:p>
            <a:pPr marL="342900" indent="-342900" algn="just">
              <a:buFont typeface="Wingdings" panose="05000000000000000000" pitchFamily="2" charset="2"/>
              <a:buChar char="Ø"/>
            </a:pPr>
            <a:r>
              <a:rPr lang="en-US" sz="2400" b="1" dirty="0">
                <a:latin typeface="Gotham"/>
                <a:cs typeface="Times New Roman" panose="02020603050405020304" pitchFamily="18" charset="0"/>
              </a:rPr>
              <a:t>It is widely used in wireless communication systems due to its simplicity and efficiency.</a:t>
            </a:r>
          </a:p>
          <a:p>
            <a:pPr marL="342900" indent="-342900" algn="just">
              <a:buFont typeface="Wingdings" panose="05000000000000000000" pitchFamily="2" charset="2"/>
              <a:buChar char="Ø"/>
            </a:pPr>
            <a:r>
              <a:rPr lang="en-US" sz="2400" b="1" dirty="0">
                <a:latin typeface="Gotham"/>
                <a:cs typeface="Times New Roman" panose="02020603050405020304" pitchFamily="18" charset="0"/>
              </a:rPr>
              <a:t>In this study, we will use QPSK modulation to transmit data over the simulated frequency flat Rayleigh fading channel. The performance of QOSTBC will be evaluated by measuring the bit error rate (BER) at different signal-to-noise ratios (SNRs).</a:t>
            </a:r>
          </a:p>
          <a:p>
            <a:pPr marL="342900" indent="-342900" algn="just">
              <a:buFont typeface="Wingdings" panose="05000000000000000000" pitchFamily="2" charset="2"/>
              <a:buChar char="Ø"/>
            </a:pPr>
            <a:endParaRPr lang="en-IN" sz="2400" b="1" dirty="0">
              <a:latin typeface="Gotham"/>
              <a:cs typeface="Times New Roman" panose="02020603050405020304" pitchFamily="18" charset="0"/>
            </a:endParaRPr>
          </a:p>
        </p:txBody>
      </p:sp>
      <p:pic>
        <p:nvPicPr>
          <p:cNvPr id="13" name="Picture 12">
            <a:extLst>
              <a:ext uri="{FF2B5EF4-FFF2-40B4-BE49-F238E27FC236}">
                <a16:creationId xmlns:a16="http://schemas.microsoft.com/office/drawing/2014/main" id="{50F353D3-CCC7-A092-193F-1E7B420D8E8E}"/>
              </a:ext>
            </a:extLst>
          </p:cNvPr>
          <p:cNvPicPr>
            <a:picLocks noChangeAspect="1"/>
          </p:cNvPicPr>
          <p:nvPr/>
        </p:nvPicPr>
        <p:blipFill>
          <a:blip r:embed="rId2">
            <a:extLst>
              <a:ext uri="{BEBA8EAE-BF5A-486C-A8C5-ECC9F3942E4B}">
                <a14:imgProps xmlns:a14="http://schemas.microsoft.com/office/drawing/2010/main">
                  <a14:imgLayer>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792980" y="3879923"/>
            <a:ext cx="5257800" cy="2026285"/>
          </a:xfrm>
          <a:prstGeom prst="rect">
            <a:avLst/>
          </a:prstGeom>
        </p:spPr>
      </p:pic>
    </p:spTree>
    <p:extLst>
      <p:ext uri="{BB962C8B-B14F-4D97-AF65-F5344CB8AC3E}">
        <p14:creationId xmlns:p14="http://schemas.microsoft.com/office/powerpoint/2010/main" val="7928768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F14D22-161D-819B-58CB-B578B4045A04}"/>
              </a:ext>
            </a:extLst>
          </p:cNvPr>
          <p:cNvSpPr/>
          <p:nvPr/>
        </p:nvSpPr>
        <p:spPr>
          <a:xfrm>
            <a:off x="0" y="0"/>
            <a:ext cx="12192000" cy="6858000"/>
          </a:xfrm>
          <a:prstGeom prst="rect">
            <a:avLst/>
          </a:prstGeom>
          <a:solidFill>
            <a:schemeClr val="accent1">
              <a:lumMod val="40000"/>
              <a:lumOff val="60000"/>
            </a:schemeClr>
          </a:solidFill>
          <a:ln>
            <a:solidFill>
              <a:schemeClr val="accent1">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CF6A4553-36AB-665E-1323-5DC27D1803B9}"/>
              </a:ext>
            </a:extLst>
          </p:cNvPr>
          <p:cNvSpPr/>
          <p:nvPr/>
        </p:nvSpPr>
        <p:spPr>
          <a:xfrm rot="2741071">
            <a:off x="4684044" y="-959340"/>
            <a:ext cx="8079539" cy="12605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97A9A50-A371-278D-5F7A-6147D833701E}"/>
              </a:ext>
            </a:extLst>
          </p:cNvPr>
          <p:cNvSpPr txBox="1"/>
          <p:nvPr/>
        </p:nvSpPr>
        <p:spPr>
          <a:xfrm>
            <a:off x="868218" y="325590"/>
            <a:ext cx="9992765" cy="1815882"/>
          </a:xfrm>
          <a:prstGeom prst="rect">
            <a:avLst/>
          </a:prstGeom>
          <a:noFill/>
        </p:spPr>
        <p:txBody>
          <a:bodyPr wrap="square" rtlCol="0">
            <a:spAutoFit/>
          </a:bodyPr>
          <a:lstStyle/>
          <a:p>
            <a:pPr algn="ctr"/>
            <a:r>
              <a:rPr lang="en-IN" sz="4000" dirty="0">
                <a:latin typeface="STHupo" panose="02010800040101010101" pitchFamily="2" charset="-122"/>
                <a:ea typeface="STHupo" panose="02010800040101010101" pitchFamily="2" charset="-122"/>
              </a:rPr>
              <a:t>RESULT ANALYSIS </a:t>
            </a:r>
          </a:p>
          <a:p>
            <a:pPr algn="just"/>
            <a:endParaRPr lang="en-IN" sz="2400" b="1" dirty="0">
              <a:latin typeface="Gotham"/>
              <a:ea typeface="STHupo" panose="02010800040101010101" pitchFamily="2" charset="-122"/>
            </a:endParaRPr>
          </a:p>
          <a:p>
            <a:pPr algn="just"/>
            <a:endParaRPr lang="en-IN" sz="2400" b="1" dirty="0">
              <a:latin typeface="Gotham"/>
              <a:ea typeface="STHupo" panose="02010800040101010101" pitchFamily="2" charset="-122"/>
            </a:endParaRPr>
          </a:p>
          <a:p>
            <a:pPr algn="just"/>
            <a:endParaRPr lang="en-IN" sz="2400" b="1" dirty="0">
              <a:latin typeface="Gotham"/>
              <a:ea typeface="STHupo" panose="02010800040101010101" pitchFamily="2" charset="-122"/>
            </a:endParaRPr>
          </a:p>
        </p:txBody>
      </p:sp>
    </p:spTree>
    <p:extLst>
      <p:ext uri="{BB962C8B-B14F-4D97-AF65-F5344CB8AC3E}">
        <p14:creationId xmlns:p14="http://schemas.microsoft.com/office/powerpoint/2010/main" val="739281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TotalTime>
  <Words>452</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STHupo</vt:lpstr>
      <vt:lpstr>Arial</vt:lpstr>
      <vt:lpstr>Calibri</vt:lpstr>
      <vt:lpstr>Calibri Light</vt:lpstr>
      <vt:lpstr>Gotham</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mitra</dc:creator>
  <cp:lastModifiedBy>mitra</cp:lastModifiedBy>
  <cp:revision>50</cp:revision>
  <dcterms:created xsi:type="dcterms:W3CDTF">2023-04-05T06:54:03Z</dcterms:created>
  <dcterms:modified xsi:type="dcterms:W3CDTF">2023-04-17T18:25:33Z</dcterms:modified>
</cp:coreProperties>
</file>