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 id="289" r:id="rId27"/>
    <p:sldId id="290" r:id="rId28"/>
    <p:sldId id="291" r:id="rId29"/>
    <p:sldId id="292" r:id="rId30"/>
    <p:sldId id="293" r:id="rId31"/>
    <p:sldId id="294" r:id="rId32"/>
    <p:sldId id="295" r:id="rId33"/>
    <p:sldId id="299" r:id="rId34"/>
    <p:sldId id="300" r:id="rId35"/>
    <p:sldId id="301" r:id="rId36"/>
    <p:sldId id="302" r:id="rId37"/>
    <p:sldId id="303" r:id="rId38"/>
    <p:sldId id="304"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D9960-406F-4187-A0E6-BD19C684039A}"/>
              </a:ext>
            </a:extLst>
          </p:cNvPr>
          <p:cNvSpPr>
            <a:spLocks noGrp="1"/>
          </p:cNvSpPr>
          <p:nvPr>
            <p:ph type="ctrTitle"/>
          </p:nvPr>
        </p:nvSpPr>
        <p:spPr>
          <a:xfrm>
            <a:off x="1249326" y="919716"/>
            <a:ext cx="8504275" cy="3551275"/>
          </a:xfrm>
        </p:spPr>
        <p:txBody>
          <a:bodyPr anchor="b">
            <a:normAutofit/>
          </a:bodyPr>
          <a:lstStyle>
            <a:lvl1pPr algn="l">
              <a:lnSpc>
                <a:spcPct val="100000"/>
              </a:lnSpc>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27E7FE-647D-4B2F-BA13-AB3ED4C5CF5A}"/>
              </a:ext>
            </a:extLst>
          </p:cNvPr>
          <p:cNvSpPr>
            <a:spLocks noGrp="1"/>
          </p:cNvSpPr>
          <p:nvPr>
            <p:ph type="subTitle" idx="1"/>
          </p:nvPr>
        </p:nvSpPr>
        <p:spPr>
          <a:xfrm>
            <a:off x="1249326" y="4795284"/>
            <a:ext cx="8504275" cy="1084522"/>
          </a:xfrm>
        </p:spPr>
        <p:txBody>
          <a:bodyPr>
            <a:normAutofit/>
          </a:bodyPr>
          <a:lstStyle>
            <a:lvl1pPr marL="0" indent="0" algn="l">
              <a:lnSpc>
                <a:spcPct val="120000"/>
              </a:lnSpc>
              <a:buNone/>
              <a:defRPr sz="16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A5EF785-E0A7-4496-A5BA-49B0156F2628}"/>
              </a:ext>
            </a:extLst>
          </p:cNvPr>
          <p:cNvSpPr>
            <a:spLocks noGrp="1"/>
          </p:cNvSpPr>
          <p:nvPr>
            <p:ph type="dt" sz="half" idx="10"/>
          </p:nvPr>
        </p:nvSpPr>
        <p:spPr>
          <a:xfrm>
            <a:off x="8964706" y="6433202"/>
            <a:ext cx="2426446" cy="367841"/>
          </a:xfrm>
        </p:spPr>
        <p:txBody>
          <a:bodyPr/>
          <a:lstStyle/>
          <a:p>
            <a:fld id="{32637B58-87C1-446D-BDA9-B06F4BCF7782}" type="datetimeFigureOut">
              <a:rPr lang="en-US" smtClean="0"/>
              <a:t>11/2/2024</a:t>
            </a:fld>
            <a:endParaRPr lang="en-US"/>
          </a:p>
        </p:txBody>
      </p:sp>
      <p:sp>
        <p:nvSpPr>
          <p:cNvPr id="5" name="Footer Placeholder 4">
            <a:extLst>
              <a:ext uri="{FF2B5EF4-FFF2-40B4-BE49-F238E27FC236}">
                <a16:creationId xmlns:a16="http://schemas.microsoft.com/office/drawing/2014/main" id="{4742C627-38A1-4A14-8822-D8D33751CA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EBE346-5F34-48CD-8928-DA8567AEDD15}"/>
              </a:ext>
            </a:extLst>
          </p:cNvPr>
          <p:cNvSpPr>
            <a:spLocks noGrp="1"/>
          </p:cNvSpPr>
          <p:nvPr>
            <p:ph type="sldNum" sz="quarter" idx="12"/>
          </p:nvPr>
        </p:nvSpPr>
        <p:spPr>
          <a:xfrm>
            <a:off x="11391152" y="6433203"/>
            <a:ext cx="702781" cy="367842"/>
          </a:xfrm>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4263708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B05F0-2B44-47BC-86B3-58E2C70806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A5B5DA-7628-4AC1-8EAE-5010C2A981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A4E7C3-7830-49F3-9F45-4B2F2B4CAC93}"/>
              </a:ext>
            </a:extLst>
          </p:cNvPr>
          <p:cNvSpPr>
            <a:spLocks noGrp="1"/>
          </p:cNvSpPr>
          <p:nvPr>
            <p:ph type="dt" sz="half" idx="10"/>
          </p:nvPr>
        </p:nvSpPr>
        <p:spPr/>
        <p:txBody>
          <a:bodyPr/>
          <a:lstStyle/>
          <a:p>
            <a:fld id="{32637B58-87C1-446D-BDA9-B06F4BCF7782}" type="datetimeFigureOut">
              <a:rPr lang="en-US" smtClean="0"/>
              <a:t>11/2/2024</a:t>
            </a:fld>
            <a:endParaRPr lang="en-US"/>
          </a:p>
        </p:txBody>
      </p:sp>
      <p:sp>
        <p:nvSpPr>
          <p:cNvPr id="5" name="Footer Placeholder 4">
            <a:extLst>
              <a:ext uri="{FF2B5EF4-FFF2-40B4-BE49-F238E27FC236}">
                <a16:creationId xmlns:a16="http://schemas.microsoft.com/office/drawing/2014/main" id="{1845E328-AD12-449C-BE6E-76DF005E86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0F374F-390D-49D8-A7C8-5BEFA3532345}"/>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320054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50F530-2925-4F98-89EC-95C2EC4769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A79366-3281-483D-8731-0D01B2B24A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5ED8B2-BE7F-4417-8A8A-A95C8BB70827}"/>
              </a:ext>
            </a:extLst>
          </p:cNvPr>
          <p:cNvSpPr>
            <a:spLocks noGrp="1"/>
          </p:cNvSpPr>
          <p:nvPr>
            <p:ph type="dt" sz="half" idx="10"/>
          </p:nvPr>
        </p:nvSpPr>
        <p:spPr/>
        <p:txBody>
          <a:bodyPr/>
          <a:lstStyle/>
          <a:p>
            <a:fld id="{32637B58-87C1-446D-BDA9-B06F4BCF7782}" type="datetimeFigureOut">
              <a:rPr lang="en-US" smtClean="0"/>
              <a:t>11/2/2024</a:t>
            </a:fld>
            <a:endParaRPr lang="en-US"/>
          </a:p>
        </p:txBody>
      </p:sp>
      <p:sp>
        <p:nvSpPr>
          <p:cNvPr id="5" name="Footer Placeholder 4">
            <a:extLst>
              <a:ext uri="{FF2B5EF4-FFF2-40B4-BE49-F238E27FC236}">
                <a16:creationId xmlns:a16="http://schemas.microsoft.com/office/drawing/2014/main" id="{A01A0D96-671F-4A85-89C6-946624CB1E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5BA434-2E32-4719-B45C-0490D685265D}"/>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1825869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839C-7D7A-49F1-8BFE-85C6C7D78BE7}"/>
              </a:ext>
            </a:extLst>
          </p:cNvPr>
          <p:cNvSpPr>
            <a:spLocks noGrp="1"/>
          </p:cNvSpPr>
          <p:nvPr>
            <p:ph type="title"/>
          </p:nvPr>
        </p:nvSpPr>
        <p:spPr>
          <a:xfrm>
            <a:off x="905256" y="590668"/>
            <a:ext cx="9914859" cy="1329004"/>
          </a:xfrm>
        </p:spPr>
        <p:txBody>
          <a:bodyPr>
            <a:normAutofit/>
          </a:bodyPr>
          <a:lstStyle>
            <a:lvl1pPr>
              <a:lnSpc>
                <a:spcPct val="100000"/>
              </a:lnSpc>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7E748DC-EBB9-44C6-8566-38F87FF7FD53}"/>
              </a:ext>
            </a:extLst>
          </p:cNvPr>
          <p:cNvSpPr>
            <a:spLocks noGrp="1"/>
          </p:cNvSpPr>
          <p:nvPr>
            <p:ph idx="1"/>
          </p:nvPr>
        </p:nvSpPr>
        <p:spPr>
          <a:xfrm>
            <a:off x="914400" y="1919673"/>
            <a:ext cx="9914860" cy="412331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7342198-F50F-4C8A-9BD9-4CC3950F8FA8}"/>
              </a:ext>
            </a:extLst>
          </p:cNvPr>
          <p:cNvSpPr>
            <a:spLocks noGrp="1"/>
          </p:cNvSpPr>
          <p:nvPr>
            <p:ph type="dt" sz="half" idx="10"/>
          </p:nvPr>
        </p:nvSpPr>
        <p:spPr>
          <a:xfrm>
            <a:off x="9323285" y="6434524"/>
            <a:ext cx="2067867" cy="365125"/>
          </a:xfrm>
        </p:spPr>
        <p:txBody>
          <a:bodyPr/>
          <a:lstStyle>
            <a:lvl1pPr algn="r">
              <a:defRPr>
                <a:solidFill>
                  <a:schemeClr val="bg1"/>
                </a:solidFill>
              </a:defRPr>
            </a:lvl1pPr>
          </a:lstStyle>
          <a:p>
            <a:fld id="{32637B58-87C1-446D-BDA9-B06F4BCF7782}" type="datetimeFigureOut">
              <a:rPr lang="en-US" smtClean="0"/>
              <a:t>11/2/2024</a:t>
            </a:fld>
            <a:endParaRPr lang="en-US"/>
          </a:p>
        </p:txBody>
      </p:sp>
      <p:sp>
        <p:nvSpPr>
          <p:cNvPr id="5" name="Footer Placeholder 4">
            <a:extLst>
              <a:ext uri="{FF2B5EF4-FFF2-40B4-BE49-F238E27FC236}">
                <a16:creationId xmlns:a16="http://schemas.microsoft.com/office/drawing/2014/main" id="{BFA2F5AB-D8C6-4AE1-8FAE-CD0499CB6D03}"/>
              </a:ext>
            </a:extLst>
          </p:cNvPr>
          <p:cNvSpPr>
            <a:spLocks noGrp="1"/>
          </p:cNvSpPr>
          <p:nvPr>
            <p:ph type="ftr" sz="quarter" idx="11"/>
          </p:nvPr>
        </p:nvSpPr>
        <p:spPr>
          <a:xfrm>
            <a:off x="173736" y="6437376"/>
            <a:ext cx="3775914" cy="365125"/>
          </a:xfrm>
        </p:spPr>
        <p:txBody>
          <a:bodyPr/>
          <a:lstStyle>
            <a:lvl1pPr algn="l">
              <a:defRPr>
                <a:solidFill>
                  <a:schemeClr val="accent2"/>
                </a:solidFill>
              </a:defRPr>
            </a:lvl1pPr>
          </a:lstStyle>
          <a:p>
            <a:endParaRPr lang="en-US" dirty="0"/>
          </a:p>
        </p:txBody>
      </p:sp>
      <p:sp>
        <p:nvSpPr>
          <p:cNvPr id="6" name="Slide Number Placeholder 5">
            <a:extLst>
              <a:ext uri="{FF2B5EF4-FFF2-40B4-BE49-F238E27FC236}">
                <a16:creationId xmlns:a16="http://schemas.microsoft.com/office/drawing/2014/main" id="{175C58D8-B582-4DB3-A94D-056240199750}"/>
              </a:ext>
            </a:extLst>
          </p:cNvPr>
          <p:cNvSpPr>
            <a:spLocks noGrp="1"/>
          </p:cNvSpPr>
          <p:nvPr>
            <p:ph type="sldNum" sz="quarter" idx="12"/>
          </p:nvPr>
        </p:nvSpPr>
        <p:spPr>
          <a:xfrm>
            <a:off x="11391152" y="6434524"/>
            <a:ext cx="693261" cy="365125"/>
          </a:xfrm>
        </p:spPr>
        <p:txBody>
          <a:bodyPr/>
          <a:lstStyle>
            <a:lvl1pPr>
              <a:defRPr>
                <a:solidFill>
                  <a:schemeClr val="bg1"/>
                </a:solidFill>
              </a:defRPr>
            </a:lvl1pPr>
          </a:lstStyle>
          <a:p>
            <a:fld id="{08AB70BE-1769-45B8-85A6-0C837432C7E6}" type="slidenum">
              <a:rPr lang="en-US" smtClean="0"/>
              <a:t>‹#›</a:t>
            </a:fld>
            <a:endParaRPr lang="en-US"/>
          </a:p>
        </p:txBody>
      </p:sp>
    </p:spTree>
    <p:extLst>
      <p:ext uri="{BB962C8B-B14F-4D97-AF65-F5344CB8AC3E}">
        <p14:creationId xmlns:p14="http://schemas.microsoft.com/office/powerpoint/2010/main" val="346954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A94B-011C-4B13-8C12-E91BF7A40087}"/>
              </a:ext>
            </a:extLst>
          </p:cNvPr>
          <p:cNvSpPr>
            <a:spLocks noGrp="1"/>
          </p:cNvSpPr>
          <p:nvPr>
            <p:ph type="title"/>
          </p:nvPr>
        </p:nvSpPr>
        <p:spPr>
          <a:xfrm>
            <a:off x="1524000" y="1320800"/>
            <a:ext cx="9144000" cy="3095813"/>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716D5F3-887C-4A8F-842A-0294A9FB0818}"/>
              </a:ext>
            </a:extLst>
          </p:cNvPr>
          <p:cNvSpPr>
            <a:spLocks noGrp="1"/>
          </p:cNvSpPr>
          <p:nvPr>
            <p:ph type="body" idx="1"/>
          </p:nvPr>
        </p:nvSpPr>
        <p:spPr>
          <a:xfrm>
            <a:off x="1523999" y="4589463"/>
            <a:ext cx="914400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94588B-131A-42F3-B76C-62BD65E4806B}"/>
              </a:ext>
            </a:extLst>
          </p:cNvPr>
          <p:cNvSpPr>
            <a:spLocks noGrp="1"/>
          </p:cNvSpPr>
          <p:nvPr>
            <p:ph type="dt" sz="half" idx="10"/>
          </p:nvPr>
        </p:nvSpPr>
        <p:spPr/>
        <p:txBody>
          <a:bodyPr/>
          <a:lstStyle/>
          <a:p>
            <a:fld id="{32637B58-87C1-446D-BDA9-B06F4BCF7782}" type="datetimeFigureOut">
              <a:rPr lang="en-US" smtClean="0"/>
              <a:t>11/2/2024</a:t>
            </a:fld>
            <a:endParaRPr lang="en-US"/>
          </a:p>
        </p:txBody>
      </p:sp>
      <p:sp>
        <p:nvSpPr>
          <p:cNvPr id="5" name="Footer Placeholder 4">
            <a:extLst>
              <a:ext uri="{FF2B5EF4-FFF2-40B4-BE49-F238E27FC236}">
                <a16:creationId xmlns:a16="http://schemas.microsoft.com/office/drawing/2014/main" id="{E111AB28-20BD-4CD8-9840-985C3EDBA1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53C85C-3801-46F0-A100-616F5F2F82E9}"/>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4110016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CB06-0454-4BF1-8011-F8B1A9595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20A70-D33B-4461-B74C-3F59ADB16141}"/>
              </a:ext>
            </a:extLst>
          </p:cNvPr>
          <p:cNvSpPr>
            <a:spLocks noGrp="1"/>
          </p:cNvSpPr>
          <p:nvPr>
            <p:ph sz="half" idx="1"/>
          </p:nvPr>
        </p:nvSpPr>
        <p:spPr>
          <a:xfrm>
            <a:off x="1408813" y="2163725"/>
            <a:ext cx="4610986" cy="4013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881BDF9-836E-431C-8EFA-417A9BEE9F4B}"/>
              </a:ext>
            </a:extLst>
          </p:cNvPr>
          <p:cNvSpPr>
            <a:spLocks noGrp="1"/>
          </p:cNvSpPr>
          <p:nvPr>
            <p:ph sz="half" idx="2"/>
          </p:nvPr>
        </p:nvSpPr>
        <p:spPr>
          <a:xfrm>
            <a:off x="6257260" y="2163725"/>
            <a:ext cx="4853763" cy="401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CBD9F59-B591-4E2F-899E-3CA78CE82D45}"/>
              </a:ext>
            </a:extLst>
          </p:cNvPr>
          <p:cNvSpPr>
            <a:spLocks noGrp="1"/>
          </p:cNvSpPr>
          <p:nvPr>
            <p:ph type="dt" sz="half" idx="10"/>
          </p:nvPr>
        </p:nvSpPr>
        <p:spPr/>
        <p:txBody>
          <a:bodyPr/>
          <a:lstStyle/>
          <a:p>
            <a:fld id="{32637B58-87C1-446D-BDA9-B06F4BCF7782}" type="datetimeFigureOut">
              <a:rPr lang="en-US" smtClean="0"/>
              <a:t>11/2/2024</a:t>
            </a:fld>
            <a:endParaRPr lang="en-US"/>
          </a:p>
        </p:txBody>
      </p:sp>
      <p:sp>
        <p:nvSpPr>
          <p:cNvPr id="6" name="Footer Placeholder 5">
            <a:extLst>
              <a:ext uri="{FF2B5EF4-FFF2-40B4-BE49-F238E27FC236}">
                <a16:creationId xmlns:a16="http://schemas.microsoft.com/office/drawing/2014/main" id="{046CFD12-B3EC-432C-B264-8AB571CAAF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F3CBBA-71B3-4857-80E7-525E89FD903F}"/>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2212128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1886-4F39-4E3E-948D-DBC73F267AED}"/>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B2C7B2A-B6BE-46FD-9278-A5246BF7EEB8}"/>
              </a:ext>
            </a:extLst>
          </p:cNvPr>
          <p:cNvSpPr>
            <a:spLocks noGrp="1"/>
          </p:cNvSpPr>
          <p:nvPr>
            <p:ph type="body" idx="1"/>
          </p:nvPr>
        </p:nvSpPr>
        <p:spPr>
          <a:xfrm>
            <a:off x="839788" y="1681163"/>
            <a:ext cx="5157787"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E85295-E4B5-4D75-954F-B07A2F4CABF8}"/>
              </a:ext>
            </a:extLst>
          </p:cNvPr>
          <p:cNvSpPr>
            <a:spLocks noGrp="1"/>
          </p:cNvSpPr>
          <p:nvPr>
            <p:ph sz="half" idx="2"/>
          </p:nvPr>
        </p:nvSpPr>
        <p:spPr>
          <a:xfrm>
            <a:off x="839788" y="2635623"/>
            <a:ext cx="5157787" cy="35540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687ABF0-C78D-4589-8FA5-0D6238B4B084}"/>
              </a:ext>
            </a:extLst>
          </p:cNvPr>
          <p:cNvSpPr>
            <a:spLocks noGrp="1"/>
          </p:cNvSpPr>
          <p:nvPr>
            <p:ph type="body" sz="quarter" idx="3"/>
          </p:nvPr>
        </p:nvSpPr>
        <p:spPr>
          <a:xfrm>
            <a:off x="6172200" y="1681163"/>
            <a:ext cx="5183188"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A4064-2E0A-4FC3-837B-14EC0EF3A652}"/>
              </a:ext>
            </a:extLst>
          </p:cNvPr>
          <p:cNvSpPr>
            <a:spLocks noGrp="1"/>
          </p:cNvSpPr>
          <p:nvPr>
            <p:ph sz="quarter" idx="4"/>
          </p:nvPr>
        </p:nvSpPr>
        <p:spPr>
          <a:xfrm>
            <a:off x="6172200" y="2635623"/>
            <a:ext cx="5183188" cy="355404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8E3C169-8D29-4CC4-9581-748178F3C00A}"/>
              </a:ext>
            </a:extLst>
          </p:cNvPr>
          <p:cNvSpPr>
            <a:spLocks noGrp="1"/>
          </p:cNvSpPr>
          <p:nvPr>
            <p:ph type="dt" sz="half" idx="10"/>
          </p:nvPr>
        </p:nvSpPr>
        <p:spPr/>
        <p:txBody>
          <a:bodyPr/>
          <a:lstStyle/>
          <a:p>
            <a:fld id="{32637B58-87C1-446D-BDA9-B06F4BCF7782}" type="datetimeFigureOut">
              <a:rPr lang="en-US" smtClean="0"/>
              <a:t>11/2/2024</a:t>
            </a:fld>
            <a:endParaRPr lang="en-US"/>
          </a:p>
        </p:txBody>
      </p:sp>
      <p:sp>
        <p:nvSpPr>
          <p:cNvPr id="8" name="Footer Placeholder 7">
            <a:extLst>
              <a:ext uri="{FF2B5EF4-FFF2-40B4-BE49-F238E27FC236}">
                <a16:creationId xmlns:a16="http://schemas.microsoft.com/office/drawing/2014/main" id="{F14EC709-AAD9-475C-AC6A-943A8E872A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0C0E3E-587D-46EB-AAF5-011C137B0309}"/>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1695568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3E062-B7F5-4D30-B416-1BBB4A7D0F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BDFF7A-EBD3-4FEB-8451-5D7355069117}"/>
              </a:ext>
            </a:extLst>
          </p:cNvPr>
          <p:cNvSpPr>
            <a:spLocks noGrp="1"/>
          </p:cNvSpPr>
          <p:nvPr>
            <p:ph type="dt" sz="half" idx="10"/>
          </p:nvPr>
        </p:nvSpPr>
        <p:spPr/>
        <p:txBody>
          <a:bodyPr/>
          <a:lstStyle/>
          <a:p>
            <a:fld id="{32637B58-87C1-446D-BDA9-B06F4BCF7782}" type="datetimeFigureOut">
              <a:rPr lang="en-US" smtClean="0"/>
              <a:t>11/2/2024</a:t>
            </a:fld>
            <a:endParaRPr lang="en-US"/>
          </a:p>
        </p:txBody>
      </p:sp>
      <p:sp>
        <p:nvSpPr>
          <p:cNvPr id="4" name="Footer Placeholder 3">
            <a:extLst>
              <a:ext uri="{FF2B5EF4-FFF2-40B4-BE49-F238E27FC236}">
                <a16:creationId xmlns:a16="http://schemas.microsoft.com/office/drawing/2014/main" id="{08F54A2D-2C4B-4E1D-AC16-E3B1F1DDB5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11F373-DB96-4AEA-8E3E-7EDEA213DEEC}"/>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521571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p>
            <a:fld id="{32637B58-87C1-446D-BDA9-B06F4BCF7782}" type="datetimeFigureOut">
              <a:rPr lang="en-US" smtClean="0"/>
              <a:t>11/2/2024</a:t>
            </a:fld>
            <a:endParaRPr lang="en-US"/>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3733828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9F8C-8071-4BE5-AD6F-C98F481D17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4135B3-14BA-4A88-B6B3-88B77B1C63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7C3A4D-5B69-44B4-B17F-770E83F008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F1C41D-2A59-4512-8034-6DB705787D78}"/>
              </a:ext>
            </a:extLst>
          </p:cNvPr>
          <p:cNvSpPr>
            <a:spLocks noGrp="1"/>
          </p:cNvSpPr>
          <p:nvPr>
            <p:ph type="dt" sz="half" idx="10"/>
          </p:nvPr>
        </p:nvSpPr>
        <p:spPr/>
        <p:txBody>
          <a:bodyPr/>
          <a:lstStyle/>
          <a:p>
            <a:fld id="{32637B58-87C1-446D-BDA9-B06F4BCF7782}" type="datetimeFigureOut">
              <a:rPr lang="en-US" smtClean="0"/>
              <a:t>11/2/2024</a:t>
            </a:fld>
            <a:endParaRPr lang="en-US"/>
          </a:p>
        </p:txBody>
      </p:sp>
      <p:sp>
        <p:nvSpPr>
          <p:cNvPr id="6" name="Footer Placeholder 5">
            <a:extLst>
              <a:ext uri="{FF2B5EF4-FFF2-40B4-BE49-F238E27FC236}">
                <a16:creationId xmlns:a16="http://schemas.microsoft.com/office/drawing/2014/main" id="{BD85C494-778C-4EE6-9402-242E1CDD9A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5677B9-C338-4033-9AFE-B8B81C5D8139}"/>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977714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B77DE-4C2E-476F-A419-57470FB66D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9FD1A0-93AE-469A-ADDF-2453B64CAA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C119C9C-EF97-4910-9419-6D7202609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A87172-A64E-4C38-82ED-2A7050B0FB68}"/>
              </a:ext>
            </a:extLst>
          </p:cNvPr>
          <p:cNvSpPr>
            <a:spLocks noGrp="1"/>
          </p:cNvSpPr>
          <p:nvPr>
            <p:ph type="dt" sz="half" idx="10"/>
          </p:nvPr>
        </p:nvSpPr>
        <p:spPr/>
        <p:txBody>
          <a:bodyPr/>
          <a:lstStyle/>
          <a:p>
            <a:fld id="{32637B58-87C1-446D-BDA9-B06F4BCF7782}" type="datetimeFigureOut">
              <a:rPr lang="en-US" smtClean="0"/>
              <a:t>11/2/2024</a:t>
            </a:fld>
            <a:endParaRPr lang="en-US"/>
          </a:p>
        </p:txBody>
      </p:sp>
      <p:sp>
        <p:nvSpPr>
          <p:cNvPr id="6" name="Footer Placeholder 5">
            <a:extLst>
              <a:ext uri="{FF2B5EF4-FFF2-40B4-BE49-F238E27FC236}">
                <a16:creationId xmlns:a16="http://schemas.microsoft.com/office/drawing/2014/main" id="{BC0C3E24-28E2-4512-BEA0-DAEC5E8465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F04F0D-DA84-434D-B136-BEE9FD80AB95}"/>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647360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7A08E557-10DB-421A-876E-1AE58F8E07C4}"/>
              </a:ext>
            </a:extLst>
          </p:cNvPr>
          <p:cNvSpPr/>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ooter Placeholder 4">
            <a:extLst>
              <a:ext uri="{FF2B5EF4-FFF2-40B4-BE49-F238E27FC236}">
                <a16:creationId xmlns:a16="http://schemas.microsoft.com/office/drawing/2014/main" id="{EC2EBCA0-8609-4F35-8CA7-7AD35FDACD73}"/>
              </a:ext>
            </a:extLst>
          </p:cNvPr>
          <p:cNvSpPr>
            <a:spLocks noGrp="1"/>
          </p:cNvSpPr>
          <p:nvPr>
            <p:ph type="ftr" sz="quarter" idx="3"/>
          </p:nvPr>
        </p:nvSpPr>
        <p:spPr>
          <a:xfrm>
            <a:off x="175613" y="6434560"/>
            <a:ext cx="3428012" cy="365125"/>
          </a:xfrm>
          <a:prstGeom prst="rect">
            <a:avLst/>
          </a:prstGeom>
        </p:spPr>
        <p:txBody>
          <a:bodyPr vert="horz" lIns="91440" tIns="45720" rIns="91440" bIns="45720" rtlCol="0" anchor="ctr"/>
          <a:lstStyle>
            <a:lvl1pPr algn="l">
              <a:defRPr sz="1050" spc="50" baseline="0">
                <a:solidFill>
                  <a:schemeClr val="accent2"/>
                </a:solidFill>
                <a:latin typeface="+mn-lt"/>
              </a:defRPr>
            </a:lvl1pPr>
          </a:lstStyle>
          <a:p>
            <a:endParaRPr lang="en-US"/>
          </a:p>
        </p:txBody>
      </p:sp>
      <p:sp>
        <p:nvSpPr>
          <p:cNvPr id="2" name="Title Placeholder 1">
            <a:extLst>
              <a:ext uri="{FF2B5EF4-FFF2-40B4-BE49-F238E27FC236}">
                <a16:creationId xmlns:a16="http://schemas.microsoft.com/office/drawing/2014/main" id="{BFDA9639-38D2-4CD4-A861-F6B4C6CB99BD}"/>
              </a:ext>
            </a:extLst>
          </p:cNvPr>
          <p:cNvSpPr>
            <a:spLocks noGrp="1"/>
          </p:cNvSpPr>
          <p:nvPr>
            <p:ph type="title"/>
          </p:nvPr>
        </p:nvSpPr>
        <p:spPr>
          <a:xfrm>
            <a:off x="908775" y="590372"/>
            <a:ext cx="10202248" cy="13258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DAF00B1-16C1-47B3-A7A0-B71468312896}"/>
              </a:ext>
            </a:extLst>
          </p:cNvPr>
          <p:cNvSpPr>
            <a:spLocks noGrp="1"/>
          </p:cNvSpPr>
          <p:nvPr>
            <p:ph type="body" idx="1"/>
          </p:nvPr>
        </p:nvSpPr>
        <p:spPr>
          <a:xfrm>
            <a:off x="918825" y="1916262"/>
            <a:ext cx="10192198" cy="4133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BCF9501-5B6B-4DAF-B59D-3C129ED805AC}"/>
              </a:ext>
            </a:extLst>
          </p:cNvPr>
          <p:cNvSpPr>
            <a:spLocks noGrp="1"/>
          </p:cNvSpPr>
          <p:nvPr>
            <p:ph type="dt" sz="half" idx="2"/>
          </p:nvPr>
        </p:nvSpPr>
        <p:spPr>
          <a:xfrm>
            <a:off x="9017000" y="6433202"/>
            <a:ext cx="2374150" cy="367841"/>
          </a:xfrm>
          <a:prstGeom prst="rect">
            <a:avLst/>
          </a:prstGeom>
        </p:spPr>
        <p:txBody>
          <a:bodyPr vert="horz" lIns="91440" tIns="45720" rIns="91440" bIns="45720" rtlCol="0" anchor="ctr"/>
          <a:lstStyle>
            <a:lvl1pPr algn="r">
              <a:defRPr sz="1050" spc="50" baseline="0">
                <a:solidFill>
                  <a:srgbClr val="FFFFFF"/>
                </a:solidFill>
                <a:latin typeface="+mn-lt"/>
              </a:defRPr>
            </a:lvl1pPr>
          </a:lstStyle>
          <a:p>
            <a:fld id="{32637B58-87C1-446D-BDA9-B06F4BCF7782}" type="datetimeFigureOut">
              <a:rPr lang="en-US" smtClean="0"/>
              <a:pPr/>
              <a:t>11/2/2024</a:t>
            </a:fld>
            <a:endParaRPr lang="en-US" dirty="0"/>
          </a:p>
        </p:txBody>
      </p:sp>
      <p:sp>
        <p:nvSpPr>
          <p:cNvPr id="6" name="Slide Number Placeholder 5">
            <a:extLst>
              <a:ext uri="{FF2B5EF4-FFF2-40B4-BE49-F238E27FC236}">
                <a16:creationId xmlns:a16="http://schemas.microsoft.com/office/drawing/2014/main" id="{37685DBD-B7AE-41D8-8CF1-B21CD58E1B45}"/>
              </a:ext>
            </a:extLst>
          </p:cNvPr>
          <p:cNvSpPr>
            <a:spLocks noGrp="1"/>
          </p:cNvSpPr>
          <p:nvPr>
            <p:ph type="sldNum" sz="quarter" idx="4"/>
          </p:nvPr>
        </p:nvSpPr>
        <p:spPr>
          <a:xfrm>
            <a:off x="11391150" y="6433203"/>
            <a:ext cx="693263" cy="367842"/>
          </a:xfrm>
          <a:prstGeom prst="rect">
            <a:avLst/>
          </a:prstGeom>
        </p:spPr>
        <p:txBody>
          <a:bodyPr vert="horz" lIns="91440" tIns="45720" rIns="91440" bIns="45720" rtlCol="0" anchor="ctr"/>
          <a:lstStyle>
            <a:lvl1pPr algn="r">
              <a:defRPr sz="2000">
                <a:solidFill>
                  <a:srgbClr val="FFFFFF"/>
                </a:solidFill>
                <a:latin typeface="+mj-lt"/>
              </a:defRPr>
            </a:lvl1pPr>
          </a:lstStyle>
          <a:p>
            <a:fld id="{08AB70BE-1769-45B8-85A6-0C837432C7E6}" type="slidenum">
              <a:rPr lang="en-US" smtClean="0"/>
              <a:pPr/>
              <a:t>‹#›</a:t>
            </a:fld>
            <a:endParaRPr lang="en-US"/>
          </a:p>
        </p:txBody>
      </p:sp>
    </p:spTree>
    <p:extLst>
      <p:ext uri="{BB962C8B-B14F-4D97-AF65-F5344CB8AC3E}">
        <p14:creationId xmlns:p14="http://schemas.microsoft.com/office/powerpoint/2010/main" val="33776325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accent2"/>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2736">
          <p15:clr>
            <a:srgbClr val="F26B43"/>
          </p15:clr>
        </p15:guide>
        <p15:guide id="4" orient="horz" pos="3312">
          <p15:clr>
            <a:srgbClr val="F26B43"/>
          </p15:clr>
        </p15:guide>
        <p15:guide id="5" orient="horz" pos="432">
          <p15:clr>
            <a:srgbClr val="F26B43"/>
          </p15:clr>
        </p15:guide>
        <p15:guide id="7" pos="4416">
          <p15:clr>
            <a:srgbClr val="F26B43"/>
          </p15:clr>
        </p15:guide>
        <p15:guide id="8" pos="5568">
          <p15:clr>
            <a:srgbClr val="F26B43"/>
          </p15:clr>
        </p15:guide>
        <p15:guide id="9" pos="7296">
          <p15:clr>
            <a:srgbClr val="F26B43"/>
          </p15:clr>
        </p15:guide>
        <p15:guide id="10" pos="2688">
          <p15:clr>
            <a:srgbClr val="F26B43"/>
          </p15:clr>
        </p15:guide>
        <p15:guide id="11" pos="1536">
          <p15:clr>
            <a:srgbClr val="F26B43"/>
          </p15:clr>
        </p15:guide>
        <p15:guide id="12" pos="384">
          <p15:clr>
            <a:srgbClr val="F26B43"/>
          </p15:clr>
        </p15:guide>
        <p15:guide id="13" pos="2112">
          <p15:clr>
            <a:srgbClr val="F26B43"/>
          </p15:clr>
        </p15:guide>
        <p15:guide id="14" pos="4992">
          <p15:clr>
            <a:srgbClr val="F26B43"/>
          </p15:clr>
        </p15:guide>
        <p15:guide id="15" pos="6720">
          <p15:clr>
            <a:srgbClr val="F26B43"/>
          </p15:clr>
        </p15:guide>
        <p15:guide id="16" pos="960">
          <p15:clr>
            <a:srgbClr val="F26B43"/>
          </p15:clr>
        </p15:guide>
        <p15:guide id="17" pos="3264">
          <p15:clr>
            <a:srgbClr val="F26B43"/>
          </p15:clr>
        </p15:guide>
        <p15:guide id="18" orient="horz" pos="1008">
          <p15:clr>
            <a:srgbClr val="F26B43"/>
          </p15:clr>
        </p15:guide>
        <p15:guide id="19" orient="horz" pos="3888">
          <p15:clr>
            <a:srgbClr val="F26B43"/>
          </p15:clr>
        </p15:guide>
        <p15:guide id="20" pos="6144">
          <p15:clr>
            <a:srgbClr val="F26B43"/>
          </p15:clr>
        </p15:guide>
        <p15:guide id="21" orient="horz" pos="1584">
          <p15:clr>
            <a:srgbClr val="F26B43"/>
          </p15:clr>
        </p15:guide>
        <p15:guide id="22" pos="576">
          <p15:clr>
            <a:srgbClr val="F26B43"/>
          </p15:clr>
        </p15:guide>
        <p15:guide id="23" pos="7104">
          <p15:clr>
            <a:srgbClr val="F26B43"/>
          </p15:clr>
        </p15:guide>
        <p15:guide id="24" pos="768">
          <p15:clr>
            <a:srgbClr val="F26B43"/>
          </p15:clr>
        </p15:guide>
        <p15:guide id="25" pos="691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84963-D056-4569-8F9D-39DE53B0006C}"/>
              </a:ext>
            </a:extLst>
          </p:cNvPr>
          <p:cNvSpPr>
            <a:spLocks noGrp="1"/>
          </p:cNvSpPr>
          <p:nvPr>
            <p:ph type="ctrTitle"/>
          </p:nvPr>
        </p:nvSpPr>
        <p:spPr>
          <a:xfrm>
            <a:off x="1824456" y="804333"/>
            <a:ext cx="8543088" cy="1292614"/>
          </a:xfrm>
        </p:spPr>
        <p:txBody>
          <a:bodyPr>
            <a:noAutofit/>
          </a:bodyPr>
          <a:lstStyle/>
          <a:p>
            <a:r>
              <a:rPr lang="en-US" sz="7200" dirty="0"/>
              <a:t>MED VANTAGE</a:t>
            </a:r>
          </a:p>
        </p:txBody>
      </p:sp>
      <p:graphicFrame>
        <p:nvGraphicFramePr>
          <p:cNvPr id="4" name="Table 4">
            <a:extLst>
              <a:ext uri="{FF2B5EF4-FFF2-40B4-BE49-F238E27FC236}">
                <a16:creationId xmlns:a16="http://schemas.microsoft.com/office/drawing/2014/main" id="{A45ECAED-8CA2-4286-874B-3B100E9CDD74}"/>
              </a:ext>
            </a:extLst>
          </p:cNvPr>
          <p:cNvGraphicFramePr>
            <a:graphicFrameLocks noGrp="1"/>
          </p:cNvGraphicFramePr>
          <p:nvPr>
            <p:extLst>
              <p:ext uri="{D42A27DB-BD31-4B8C-83A1-F6EECF244321}">
                <p14:modId xmlns:p14="http://schemas.microsoft.com/office/powerpoint/2010/main" val="3577074099"/>
              </p:ext>
            </p:extLst>
          </p:nvPr>
        </p:nvGraphicFramePr>
        <p:xfrm>
          <a:off x="1617133" y="2935925"/>
          <a:ext cx="8415646" cy="2918328"/>
        </p:xfrm>
        <a:graphic>
          <a:graphicData uri="http://schemas.openxmlformats.org/drawingml/2006/table">
            <a:tbl>
              <a:tblPr firstRow="1" bandRow="1">
                <a:tableStyleId>{21E4AEA4-8DFA-4A89-87EB-49C32662AFE0}</a:tableStyleId>
              </a:tblPr>
              <a:tblGrid>
                <a:gridCol w="4351646">
                  <a:extLst>
                    <a:ext uri="{9D8B030D-6E8A-4147-A177-3AD203B41FA5}">
                      <a16:colId xmlns:a16="http://schemas.microsoft.com/office/drawing/2014/main" val="418754219"/>
                    </a:ext>
                  </a:extLst>
                </a:gridCol>
                <a:gridCol w="4064000">
                  <a:extLst>
                    <a:ext uri="{9D8B030D-6E8A-4147-A177-3AD203B41FA5}">
                      <a16:colId xmlns:a16="http://schemas.microsoft.com/office/drawing/2014/main" val="3602140458"/>
                    </a:ext>
                  </a:extLst>
                </a:gridCol>
              </a:tblGrid>
              <a:tr h="486388">
                <a:tc>
                  <a:txBody>
                    <a:bodyPr/>
                    <a:lstStyle/>
                    <a:p>
                      <a:pPr algn="ctr"/>
                      <a:r>
                        <a:rPr lang="en-US" dirty="0"/>
                        <a:t>NAME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dirty="0"/>
                        <a:t>ID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4171914659"/>
                  </a:ext>
                </a:extLst>
              </a:tr>
              <a:tr h="486388">
                <a:tc>
                  <a:txBody>
                    <a:bodyPr/>
                    <a:lstStyle/>
                    <a:p>
                      <a:r>
                        <a:rPr lang="en-US" dirty="0"/>
                        <a:t>Md. Maruf Raihan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en-US" dirty="0"/>
                        <a:t>011201196</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26236752"/>
                  </a:ext>
                </a:extLst>
              </a:tr>
              <a:tr h="486388">
                <a:tc>
                  <a:txBody>
                    <a:bodyPr/>
                    <a:lstStyle/>
                    <a:p>
                      <a:r>
                        <a:rPr lang="en-US" dirty="0"/>
                        <a:t>Muztoba Rafid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t>011192103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36693076"/>
                  </a:ext>
                </a:extLst>
              </a:tr>
              <a:tr h="486388">
                <a:tc>
                  <a:txBody>
                    <a:bodyPr/>
                    <a:lstStyle/>
                    <a:p>
                      <a:r>
                        <a:rPr lang="en-US" dirty="0"/>
                        <a:t>Tahmidul Rahman Saad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t>011192019</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9780516"/>
                  </a:ext>
                </a:extLst>
              </a:tr>
              <a:tr h="486388">
                <a:tc>
                  <a:txBody>
                    <a:bodyPr/>
                    <a:lstStyle/>
                    <a:p>
                      <a:r>
                        <a:rPr lang="en-US" dirty="0"/>
                        <a:t>Md. Habibur Rahman Alhadi</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t>011192084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937559052"/>
                  </a:ext>
                </a:extLst>
              </a:tr>
              <a:tr h="486388">
                <a:tc>
                  <a:txBody>
                    <a:bodyPr/>
                    <a:lstStyle/>
                    <a:p>
                      <a:r>
                        <a:rPr lang="it-IT" sz="1800" b="0" i="0" kern="1200" dirty="0">
                          <a:solidFill>
                            <a:schemeClr val="dk1"/>
                          </a:solidFill>
                          <a:effectLst/>
                          <a:latin typeface="+mn-lt"/>
                          <a:ea typeface="+mn-ea"/>
                          <a:cs typeface="+mn-cs"/>
                        </a:rPr>
                        <a:t>Nayeem Muhammad Al Farabi Sikder</a:t>
                      </a:r>
                      <a:endParaRPr lang="en-US"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800" b="0" i="0" kern="1200" dirty="0">
                          <a:solidFill>
                            <a:schemeClr val="dk1"/>
                          </a:solidFill>
                          <a:effectLst/>
                          <a:latin typeface="+mn-lt"/>
                          <a:ea typeface="+mn-ea"/>
                          <a:cs typeface="+mn-cs"/>
                        </a:rPr>
                        <a:t>011201269</a:t>
                      </a:r>
                      <a:endParaRPr lang="en-US"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22149869"/>
                  </a:ext>
                </a:extLst>
              </a:tr>
            </a:tbl>
          </a:graphicData>
        </a:graphic>
      </p:graphicFrame>
    </p:spTree>
    <p:extLst>
      <p:ext uri="{BB962C8B-B14F-4D97-AF65-F5344CB8AC3E}">
        <p14:creationId xmlns:p14="http://schemas.microsoft.com/office/powerpoint/2010/main" val="4085715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C0CC38B-704A-ADFC-2381-9A263329A3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8867" y="0"/>
            <a:ext cx="5698066" cy="6401215"/>
          </a:xfrm>
          <a:prstGeom prst="rect">
            <a:avLst/>
          </a:prstGeom>
        </p:spPr>
      </p:pic>
      <p:sp>
        <p:nvSpPr>
          <p:cNvPr id="6" name="TextBox 5">
            <a:extLst>
              <a:ext uri="{FF2B5EF4-FFF2-40B4-BE49-F238E27FC236}">
                <a16:creationId xmlns:a16="http://schemas.microsoft.com/office/drawing/2014/main" id="{38BD0B7E-6828-BAAB-F5E1-8BD406352147}"/>
              </a:ext>
            </a:extLst>
          </p:cNvPr>
          <p:cNvSpPr txBox="1"/>
          <p:nvPr/>
        </p:nvSpPr>
        <p:spPr>
          <a:xfrm>
            <a:off x="406400" y="778933"/>
            <a:ext cx="1708801" cy="369332"/>
          </a:xfrm>
          <a:prstGeom prst="rect">
            <a:avLst/>
          </a:prstGeom>
          <a:noFill/>
        </p:spPr>
        <p:txBody>
          <a:bodyPr wrap="none" rtlCol="0">
            <a:spAutoFit/>
          </a:bodyPr>
          <a:lstStyle/>
          <a:p>
            <a:r>
              <a:rPr lang="en-US" b="1" dirty="0">
                <a:solidFill>
                  <a:schemeClr val="accent2"/>
                </a:solidFill>
                <a:latin typeface="+mj-lt"/>
              </a:rPr>
              <a:t>ASSISTANT</a:t>
            </a:r>
          </a:p>
        </p:txBody>
      </p:sp>
    </p:spTree>
    <p:extLst>
      <p:ext uri="{BB962C8B-B14F-4D97-AF65-F5344CB8AC3E}">
        <p14:creationId xmlns:p14="http://schemas.microsoft.com/office/powerpoint/2010/main" val="2782294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ED7001-476E-E3C6-23CB-A56B356AA7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4938" y="0"/>
            <a:ext cx="4522123" cy="6858000"/>
          </a:xfrm>
          <a:prstGeom prst="rect">
            <a:avLst/>
          </a:prstGeom>
        </p:spPr>
      </p:pic>
      <p:sp>
        <p:nvSpPr>
          <p:cNvPr id="6" name="TextBox 5">
            <a:extLst>
              <a:ext uri="{FF2B5EF4-FFF2-40B4-BE49-F238E27FC236}">
                <a16:creationId xmlns:a16="http://schemas.microsoft.com/office/drawing/2014/main" id="{8C776057-6695-524E-9E61-A1A73CCF3FF2}"/>
              </a:ext>
            </a:extLst>
          </p:cNvPr>
          <p:cNvSpPr txBox="1"/>
          <p:nvPr/>
        </p:nvSpPr>
        <p:spPr>
          <a:xfrm>
            <a:off x="635000" y="863600"/>
            <a:ext cx="1155381" cy="369332"/>
          </a:xfrm>
          <a:prstGeom prst="rect">
            <a:avLst/>
          </a:prstGeom>
          <a:noFill/>
        </p:spPr>
        <p:txBody>
          <a:bodyPr wrap="none" rtlCol="0">
            <a:spAutoFit/>
          </a:bodyPr>
          <a:lstStyle/>
          <a:p>
            <a:r>
              <a:rPr lang="en-US" b="1" dirty="0">
                <a:solidFill>
                  <a:schemeClr val="accent2"/>
                </a:solidFill>
                <a:latin typeface="+mj-lt"/>
              </a:rPr>
              <a:t>ADMIN</a:t>
            </a:r>
          </a:p>
        </p:txBody>
      </p:sp>
    </p:spTree>
    <p:extLst>
      <p:ext uri="{BB962C8B-B14F-4D97-AF65-F5344CB8AC3E}">
        <p14:creationId xmlns:p14="http://schemas.microsoft.com/office/powerpoint/2010/main" val="1093562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8BE51A-D436-B93B-BD91-CA0D855494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C6F022-FDD7-7940-476A-489D96E19FA9}"/>
              </a:ext>
            </a:extLst>
          </p:cNvPr>
          <p:cNvSpPr>
            <a:spLocks noGrp="1"/>
          </p:cNvSpPr>
          <p:nvPr>
            <p:ph type="ctrTitle"/>
          </p:nvPr>
        </p:nvSpPr>
        <p:spPr>
          <a:xfrm>
            <a:off x="2773326" y="2971800"/>
            <a:ext cx="5549407" cy="1041991"/>
          </a:xfrm>
        </p:spPr>
        <p:txBody>
          <a:bodyPr>
            <a:noAutofit/>
          </a:bodyPr>
          <a:lstStyle/>
          <a:p>
            <a:r>
              <a:rPr lang="en-US" sz="8000" dirty="0"/>
              <a:t>SURVEY</a:t>
            </a:r>
          </a:p>
        </p:txBody>
      </p:sp>
    </p:spTree>
    <p:extLst>
      <p:ext uri="{BB962C8B-B14F-4D97-AF65-F5344CB8AC3E}">
        <p14:creationId xmlns:p14="http://schemas.microsoft.com/office/powerpoint/2010/main" val="1243164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B48BA0-C508-D3FC-C61E-ABB9E290AA8D}"/>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66D12F7-AA50-105A-DD91-6E0231C7DD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583" y="897468"/>
            <a:ext cx="10519550" cy="4953000"/>
          </a:xfrm>
          <a:prstGeom prst="rect">
            <a:avLst/>
          </a:prstGeom>
        </p:spPr>
      </p:pic>
    </p:spTree>
    <p:extLst>
      <p:ext uri="{BB962C8B-B14F-4D97-AF65-F5344CB8AC3E}">
        <p14:creationId xmlns:p14="http://schemas.microsoft.com/office/powerpoint/2010/main" val="2273950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C7A6B9-0D5B-770A-2210-789A7A5046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FA0609F7-45CF-6829-56B1-CDE2B4A403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433" y="1134533"/>
            <a:ext cx="10416700" cy="4919134"/>
          </a:xfrm>
          <a:prstGeom prst="rect">
            <a:avLst/>
          </a:prstGeom>
        </p:spPr>
      </p:pic>
    </p:spTree>
    <p:extLst>
      <p:ext uri="{BB962C8B-B14F-4D97-AF65-F5344CB8AC3E}">
        <p14:creationId xmlns:p14="http://schemas.microsoft.com/office/powerpoint/2010/main" val="2644606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6A2DF7-1978-B14D-5E71-19FDFC674CC2}"/>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0D4D4CB-F841-75AC-38B9-0FCE9803F3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867" y="905731"/>
            <a:ext cx="11050625" cy="4800801"/>
          </a:xfrm>
          <a:prstGeom prst="rect">
            <a:avLst/>
          </a:prstGeom>
        </p:spPr>
      </p:pic>
    </p:spTree>
    <p:extLst>
      <p:ext uri="{BB962C8B-B14F-4D97-AF65-F5344CB8AC3E}">
        <p14:creationId xmlns:p14="http://schemas.microsoft.com/office/powerpoint/2010/main" val="2113624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8856ED-AE54-1147-9E2D-8EB0BBF4530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A68E8E42-977E-A3D0-EBCE-B44CD6B980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970" y="1058333"/>
            <a:ext cx="10967696" cy="4588934"/>
          </a:xfrm>
          <a:prstGeom prst="rect">
            <a:avLst/>
          </a:prstGeom>
        </p:spPr>
      </p:pic>
    </p:spTree>
    <p:extLst>
      <p:ext uri="{BB962C8B-B14F-4D97-AF65-F5344CB8AC3E}">
        <p14:creationId xmlns:p14="http://schemas.microsoft.com/office/powerpoint/2010/main" val="1021925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9B5145-0738-D906-2404-D24D488CD5E8}"/>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FFA4B9CA-A53F-492D-21B4-DBCA40F69A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338" y="1185334"/>
            <a:ext cx="9542858" cy="4625688"/>
          </a:xfrm>
          <a:prstGeom prst="rect">
            <a:avLst/>
          </a:prstGeom>
        </p:spPr>
      </p:pic>
    </p:spTree>
    <p:extLst>
      <p:ext uri="{BB962C8B-B14F-4D97-AF65-F5344CB8AC3E}">
        <p14:creationId xmlns:p14="http://schemas.microsoft.com/office/powerpoint/2010/main" val="10917897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D211FB-3F10-6C42-CE3B-1F44BAD49B4B}"/>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0C20CAB6-59D1-041A-DC4C-CB3736B583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524" y="829733"/>
            <a:ext cx="9982343" cy="5249334"/>
          </a:xfrm>
          <a:prstGeom prst="rect">
            <a:avLst/>
          </a:prstGeom>
        </p:spPr>
      </p:pic>
    </p:spTree>
    <p:extLst>
      <p:ext uri="{BB962C8B-B14F-4D97-AF65-F5344CB8AC3E}">
        <p14:creationId xmlns:p14="http://schemas.microsoft.com/office/powerpoint/2010/main" val="36502423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FD4C81-63D4-6493-2841-EAEE57D8C1DD}"/>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EC19991D-F5A4-C695-C177-EB7671AF80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844" y="982133"/>
            <a:ext cx="9930023" cy="4842933"/>
          </a:xfrm>
          <a:prstGeom prst="rect">
            <a:avLst/>
          </a:prstGeom>
        </p:spPr>
      </p:pic>
    </p:spTree>
    <p:extLst>
      <p:ext uri="{BB962C8B-B14F-4D97-AF65-F5344CB8AC3E}">
        <p14:creationId xmlns:p14="http://schemas.microsoft.com/office/powerpoint/2010/main" val="4053457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84963-D056-4569-8F9D-39DE53B0006C}"/>
              </a:ext>
            </a:extLst>
          </p:cNvPr>
          <p:cNvSpPr>
            <a:spLocks noGrp="1"/>
          </p:cNvSpPr>
          <p:nvPr>
            <p:ph type="ctrTitle"/>
          </p:nvPr>
        </p:nvSpPr>
        <p:spPr>
          <a:xfrm>
            <a:off x="1469002" y="1129268"/>
            <a:ext cx="8504275" cy="877559"/>
          </a:xfrm>
        </p:spPr>
        <p:txBody>
          <a:bodyPr>
            <a:normAutofit fontScale="90000"/>
          </a:bodyPr>
          <a:lstStyle/>
          <a:p>
            <a:r>
              <a:rPr lang="en-US" dirty="0"/>
              <a:t>INTRODUCTION</a:t>
            </a:r>
          </a:p>
        </p:txBody>
      </p:sp>
      <p:sp>
        <p:nvSpPr>
          <p:cNvPr id="4" name="TextBox 3">
            <a:extLst>
              <a:ext uri="{FF2B5EF4-FFF2-40B4-BE49-F238E27FC236}">
                <a16:creationId xmlns:a16="http://schemas.microsoft.com/office/drawing/2014/main" id="{3667052C-2D2C-4CEF-8F84-08217A9A0D80}"/>
              </a:ext>
            </a:extLst>
          </p:cNvPr>
          <p:cNvSpPr txBox="1"/>
          <p:nvPr/>
        </p:nvSpPr>
        <p:spPr>
          <a:xfrm flipH="1">
            <a:off x="1469001" y="2369489"/>
            <a:ext cx="9114331" cy="1631216"/>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We envision an online platform from where accessing mental health support will be easy for all people in Bangladesh. Users can easily book appointments, pay online, and talk to qualified psychologists with ease and safety. We believe this will help bring down the stigma associated with mental health, allowing people to be more open about the issue and access the necessary care and treatment.</a:t>
            </a:r>
          </a:p>
        </p:txBody>
      </p:sp>
    </p:spTree>
    <p:extLst>
      <p:ext uri="{BB962C8B-B14F-4D97-AF65-F5344CB8AC3E}">
        <p14:creationId xmlns:p14="http://schemas.microsoft.com/office/powerpoint/2010/main" val="3534105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E88626-2B9B-60CB-695F-7EC3F7EED531}"/>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007EBF2-717D-7E7A-5E9E-D45D9E8ECF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593" y="770467"/>
            <a:ext cx="9903673" cy="5206999"/>
          </a:xfrm>
          <a:prstGeom prst="rect">
            <a:avLst/>
          </a:prstGeom>
        </p:spPr>
      </p:pic>
    </p:spTree>
    <p:extLst>
      <p:ext uri="{BB962C8B-B14F-4D97-AF65-F5344CB8AC3E}">
        <p14:creationId xmlns:p14="http://schemas.microsoft.com/office/powerpoint/2010/main" val="36904481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9F1507-DD8C-C453-37A7-86E713905ED2}"/>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71EADC9A-8A43-C963-749B-E564927C06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533" y="550333"/>
            <a:ext cx="9037077" cy="5460999"/>
          </a:xfrm>
          <a:prstGeom prst="rect">
            <a:avLst/>
          </a:prstGeom>
        </p:spPr>
      </p:pic>
    </p:spTree>
    <p:extLst>
      <p:ext uri="{BB962C8B-B14F-4D97-AF65-F5344CB8AC3E}">
        <p14:creationId xmlns:p14="http://schemas.microsoft.com/office/powerpoint/2010/main" val="17001157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465BFA-82CE-A8EE-5BD0-33BAD970587C}"/>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3F14329A-D73E-5EA8-C512-4ED9A4A70A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799141"/>
            <a:ext cx="9889067" cy="5466191"/>
          </a:xfrm>
          <a:prstGeom prst="rect">
            <a:avLst/>
          </a:prstGeom>
        </p:spPr>
      </p:pic>
    </p:spTree>
    <p:extLst>
      <p:ext uri="{BB962C8B-B14F-4D97-AF65-F5344CB8AC3E}">
        <p14:creationId xmlns:p14="http://schemas.microsoft.com/office/powerpoint/2010/main" val="1317514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A1301C-0FC1-EE7F-0C28-7B18A76041EB}"/>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6913B4E4-D3E2-5A1D-E816-C4ECC6F474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492" y="1024467"/>
            <a:ext cx="9654108" cy="5139266"/>
          </a:xfrm>
          <a:prstGeom prst="rect">
            <a:avLst/>
          </a:prstGeom>
        </p:spPr>
      </p:pic>
    </p:spTree>
    <p:extLst>
      <p:ext uri="{BB962C8B-B14F-4D97-AF65-F5344CB8AC3E}">
        <p14:creationId xmlns:p14="http://schemas.microsoft.com/office/powerpoint/2010/main" val="22083393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E8C676-44A1-2EC7-ACBB-1234E0EE9892}"/>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EFFB254C-AD04-E28A-53AB-6D32AEF001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438" y="592667"/>
            <a:ext cx="10272295" cy="5003800"/>
          </a:xfrm>
          <a:prstGeom prst="rect">
            <a:avLst/>
          </a:prstGeom>
        </p:spPr>
      </p:pic>
    </p:spTree>
    <p:extLst>
      <p:ext uri="{BB962C8B-B14F-4D97-AF65-F5344CB8AC3E}">
        <p14:creationId xmlns:p14="http://schemas.microsoft.com/office/powerpoint/2010/main" val="31220826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4246FA-A01E-8B19-3F5E-5547834D70F4}"/>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D6883412-1936-DF76-2B57-7027DE21F7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870" y="1126066"/>
            <a:ext cx="10201997" cy="4919133"/>
          </a:xfrm>
          <a:prstGeom prst="rect">
            <a:avLst/>
          </a:prstGeom>
        </p:spPr>
      </p:pic>
    </p:spTree>
    <p:extLst>
      <p:ext uri="{BB962C8B-B14F-4D97-AF65-F5344CB8AC3E}">
        <p14:creationId xmlns:p14="http://schemas.microsoft.com/office/powerpoint/2010/main" val="19145043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FD0359-BD5D-DA64-481F-D64001151C28}"/>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469A962F-E1B1-FC8B-8184-E8E7D0EF73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697" y="1109133"/>
            <a:ext cx="10374836" cy="5156200"/>
          </a:xfrm>
          <a:prstGeom prst="rect">
            <a:avLst/>
          </a:prstGeom>
        </p:spPr>
      </p:pic>
    </p:spTree>
    <p:extLst>
      <p:ext uri="{BB962C8B-B14F-4D97-AF65-F5344CB8AC3E}">
        <p14:creationId xmlns:p14="http://schemas.microsoft.com/office/powerpoint/2010/main" val="26679190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E339FC-2A74-40B2-5A47-6A534752AE31}"/>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59B226B2-7B5D-305B-444E-261C09A468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599" y="389466"/>
            <a:ext cx="10168467" cy="5842337"/>
          </a:xfrm>
          <a:prstGeom prst="rect">
            <a:avLst/>
          </a:prstGeom>
        </p:spPr>
      </p:pic>
    </p:spTree>
    <p:extLst>
      <p:ext uri="{BB962C8B-B14F-4D97-AF65-F5344CB8AC3E}">
        <p14:creationId xmlns:p14="http://schemas.microsoft.com/office/powerpoint/2010/main" val="35232604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7EA104-C405-286E-20FF-9F9D65730C8B}"/>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2552065D-0699-5106-49B6-7CF9EFA7C8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411" y="982132"/>
            <a:ext cx="10388255" cy="5164667"/>
          </a:xfrm>
          <a:prstGeom prst="rect">
            <a:avLst/>
          </a:prstGeom>
        </p:spPr>
      </p:pic>
    </p:spTree>
    <p:extLst>
      <p:ext uri="{BB962C8B-B14F-4D97-AF65-F5344CB8AC3E}">
        <p14:creationId xmlns:p14="http://schemas.microsoft.com/office/powerpoint/2010/main" val="21432167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CEA011-4777-3F41-CC19-8194D2048AFA}"/>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1CB890F-69B0-0380-C69B-746901E72A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90" y="965201"/>
            <a:ext cx="10450643" cy="5198532"/>
          </a:xfrm>
          <a:prstGeom prst="rect">
            <a:avLst/>
          </a:prstGeom>
        </p:spPr>
      </p:pic>
    </p:spTree>
    <p:extLst>
      <p:ext uri="{BB962C8B-B14F-4D97-AF65-F5344CB8AC3E}">
        <p14:creationId xmlns:p14="http://schemas.microsoft.com/office/powerpoint/2010/main" val="3921443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84963-D056-4569-8F9D-39DE53B0006C}"/>
              </a:ext>
            </a:extLst>
          </p:cNvPr>
          <p:cNvSpPr>
            <a:spLocks noGrp="1"/>
          </p:cNvSpPr>
          <p:nvPr>
            <p:ph type="ctrTitle"/>
          </p:nvPr>
        </p:nvSpPr>
        <p:spPr>
          <a:xfrm>
            <a:off x="804053" y="836875"/>
            <a:ext cx="8504275" cy="1041991"/>
          </a:xfrm>
        </p:spPr>
        <p:txBody>
          <a:bodyPr/>
          <a:lstStyle/>
          <a:p>
            <a:r>
              <a:rPr lang="en-US" dirty="0"/>
              <a:t>OBJECTIVES</a:t>
            </a:r>
          </a:p>
        </p:txBody>
      </p:sp>
      <p:sp>
        <p:nvSpPr>
          <p:cNvPr id="4" name="TextBox 3">
            <a:extLst>
              <a:ext uri="{FF2B5EF4-FFF2-40B4-BE49-F238E27FC236}">
                <a16:creationId xmlns:a16="http://schemas.microsoft.com/office/drawing/2014/main" id="{A133F7EE-5469-41E4-B8AD-02F5090597C9}"/>
              </a:ext>
            </a:extLst>
          </p:cNvPr>
          <p:cNvSpPr txBox="1"/>
          <p:nvPr/>
        </p:nvSpPr>
        <p:spPr>
          <a:xfrm>
            <a:off x="898497" y="2529447"/>
            <a:ext cx="5963478" cy="1938992"/>
          </a:xfrm>
          <a:prstGeom prst="rect">
            <a:avLst/>
          </a:prstGeom>
          <a:noFill/>
        </p:spPr>
        <p:txBody>
          <a:bodyPr wrap="square" rtlCol="0">
            <a:spAutoFit/>
          </a:bodyPr>
          <a:lstStyle/>
          <a:p>
            <a:pPr marL="285750" indent="-285750" algn="just">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Build an Online Mental Healthcare Platform</a:t>
            </a:r>
          </a:p>
          <a:p>
            <a:pPr marL="285750" indent="-285750" algn="just">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Ensure Professional Verification</a:t>
            </a:r>
          </a:p>
          <a:p>
            <a:pPr marL="285750" indent="-285750" algn="just">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Simplify Appointment Scheduling</a:t>
            </a:r>
          </a:p>
          <a:p>
            <a:pPr marL="285750" indent="-285750" algn="just">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Implement a Secure Payment System</a:t>
            </a:r>
          </a:p>
          <a:p>
            <a:pPr marL="285750" indent="-285750" algn="just">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Boost Accessibility</a:t>
            </a:r>
          </a:p>
        </p:txBody>
      </p:sp>
    </p:spTree>
    <p:extLst>
      <p:ext uri="{BB962C8B-B14F-4D97-AF65-F5344CB8AC3E}">
        <p14:creationId xmlns:p14="http://schemas.microsoft.com/office/powerpoint/2010/main" val="5662104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535AD5-6796-AE91-11C3-866DFDBD41DB}"/>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36B12259-3CF2-FC48-28AA-CA859AABCD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215" y="829733"/>
            <a:ext cx="10779319" cy="4919134"/>
          </a:xfrm>
          <a:prstGeom prst="rect">
            <a:avLst/>
          </a:prstGeom>
        </p:spPr>
      </p:pic>
    </p:spTree>
    <p:extLst>
      <p:ext uri="{BB962C8B-B14F-4D97-AF65-F5344CB8AC3E}">
        <p14:creationId xmlns:p14="http://schemas.microsoft.com/office/powerpoint/2010/main" val="14822476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CD7A8C-BA8A-080E-031D-FECEBE9AF3D4}"/>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60C5EFCA-C892-1A83-BE06-91E52C489B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266" y="287867"/>
            <a:ext cx="10549255" cy="5266266"/>
          </a:xfrm>
          <a:prstGeom prst="rect">
            <a:avLst/>
          </a:prstGeom>
        </p:spPr>
      </p:pic>
    </p:spTree>
    <p:extLst>
      <p:ext uri="{BB962C8B-B14F-4D97-AF65-F5344CB8AC3E}">
        <p14:creationId xmlns:p14="http://schemas.microsoft.com/office/powerpoint/2010/main" val="35142403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464952-1A3F-68CD-6283-11EF5AB39C88}"/>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39203D50-D12B-20E0-7DBA-AFB5EA7F32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293" y="863600"/>
            <a:ext cx="10577974" cy="4885267"/>
          </a:xfrm>
          <a:prstGeom prst="rect">
            <a:avLst/>
          </a:prstGeom>
        </p:spPr>
      </p:pic>
    </p:spTree>
    <p:extLst>
      <p:ext uri="{BB962C8B-B14F-4D97-AF65-F5344CB8AC3E}">
        <p14:creationId xmlns:p14="http://schemas.microsoft.com/office/powerpoint/2010/main" val="29001889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4C3017-40DF-9F7A-533B-1186321950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46938A-16A5-8929-7486-7C773F8AD70D}"/>
              </a:ext>
            </a:extLst>
          </p:cNvPr>
          <p:cNvSpPr>
            <a:spLocks noGrp="1"/>
          </p:cNvSpPr>
          <p:nvPr>
            <p:ph type="ctrTitle"/>
          </p:nvPr>
        </p:nvSpPr>
        <p:spPr>
          <a:xfrm>
            <a:off x="1156193" y="1831458"/>
            <a:ext cx="8605874" cy="3195084"/>
          </a:xfrm>
        </p:spPr>
        <p:txBody>
          <a:bodyPr>
            <a:normAutofit/>
          </a:bodyPr>
          <a:lstStyle/>
          <a:p>
            <a:r>
              <a:rPr lang="en-US" sz="6600" dirty="0"/>
              <a:t>COMPLEX ENGINEERING PROBLEMS</a:t>
            </a:r>
          </a:p>
        </p:txBody>
      </p:sp>
    </p:spTree>
    <p:extLst>
      <p:ext uri="{BB962C8B-B14F-4D97-AF65-F5344CB8AC3E}">
        <p14:creationId xmlns:p14="http://schemas.microsoft.com/office/powerpoint/2010/main" val="9254565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C8A108-09FE-E259-67C5-C341737E38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1A5210-E26A-23BA-2AE3-4A744A7011F4}"/>
              </a:ext>
            </a:extLst>
          </p:cNvPr>
          <p:cNvSpPr>
            <a:spLocks noGrp="1"/>
          </p:cNvSpPr>
          <p:nvPr>
            <p:ph type="ctrTitle"/>
          </p:nvPr>
        </p:nvSpPr>
        <p:spPr>
          <a:xfrm>
            <a:off x="648192" y="1312334"/>
            <a:ext cx="8504275" cy="414867"/>
          </a:xfrm>
        </p:spPr>
        <p:txBody>
          <a:bodyPr>
            <a:normAutofit fontScale="90000"/>
          </a:bodyPr>
          <a:lstStyle/>
          <a:p>
            <a:r>
              <a:rPr lang="en-US" sz="2400" b="1" i="0" dirty="0">
                <a:solidFill>
                  <a:schemeClr val="tx1"/>
                </a:solidFill>
                <a:effectLst/>
                <a:latin typeface="Times New Roman" panose="02020603050405020304" pitchFamily="18" charset="0"/>
                <a:cs typeface="Times New Roman" panose="02020603050405020304" pitchFamily="18" charset="0"/>
              </a:rPr>
              <a:t>P1(Depth of knowledge required):</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7FFE5FE-378C-2060-71C2-C5BCDA941D16}"/>
              </a:ext>
            </a:extLst>
          </p:cNvPr>
          <p:cNvSpPr>
            <a:spLocks noGrp="1"/>
          </p:cNvSpPr>
          <p:nvPr>
            <p:ph type="subTitle" idx="1"/>
          </p:nvPr>
        </p:nvSpPr>
        <p:spPr>
          <a:xfrm>
            <a:off x="648191" y="2069016"/>
            <a:ext cx="8504275" cy="1757917"/>
          </a:xfrm>
        </p:spPr>
        <p:txBody>
          <a:bodyPr>
            <a:noAutofit/>
          </a:bodyPr>
          <a:lstStyle/>
          <a:p>
            <a:pPr algn="just"/>
            <a:r>
              <a:rPr lang="en-US" sz="1400" dirty="0">
                <a:solidFill>
                  <a:srgbClr val="414370"/>
                </a:solidFill>
                <a:latin typeface="Times New Roman" panose="02020603050405020304" pitchFamily="18" charset="0"/>
                <a:cs typeface="Times New Roman" panose="02020603050405020304" pitchFamily="18" charset="0"/>
              </a:rPr>
              <a:t>* </a:t>
            </a:r>
            <a:r>
              <a:rPr lang="en-US" sz="1400" b="1" i="0" dirty="0">
                <a:solidFill>
                  <a:srgbClr val="414370"/>
                </a:solidFill>
                <a:effectLst/>
                <a:latin typeface="Times New Roman" panose="02020603050405020304" pitchFamily="18" charset="0"/>
                <a:cs typeface="Times New Roman" panose="02020603050405020304" pitchFamily="18" charset="0"/>
              </a:rPr>
              <a:t>existing models with similar goals (k8)</a:t>
            </a:r>
            <a:endParaRPr lang="en-US" sz="1400" dirty="0">
              <a:latin typeface="Times New Roman" panose="02020603050405020304" pitchFamily="18" charset="0"/>
              <a:cs typeface="Times New Roman" panose="02020603050405020304" pitchFamily="18" charset="0"/>
            </a:endParaRPr>
          </a:p>
          <a:p>
            <a:pPr algn="just"/>
            <a:r>
              <a:rPr lang="en-US" sz="1400" b="1" i="0" dirty="0">
                <a:solidFill>
                  <a:srgbClr val="414370"/>
                </a:solidFill>
                <a:effectLst/>
                <a:latin typeface="Times New Roman" panose="02020603050405020304" pitchFamily="18" charset="0"/>
                <a:cs typeface="Times New Roman" panose="02020603050405020304" pitchFamily="18" charset="0"/>
              </a:rPr>
              <a:t>* Data collection And ML design (k3, k4)</a:t>
            </a:r>
            <a:endParaRPr lang="en-US" sz="1400" dirty="0">
              <a:latin typeface="Times New Roman" panose="02020603050405020304" pitchFamily="18" charset="0"/>
              <a:cs typeface="Times New Roman" panose="02020603050405020304" pitchFamily="18" charset="0"/>
            </a:endParaRPr>
          </a:p>
          <a:p>
            <a:pPr algn="just"/>
            <a:r>
              <a:rPr lang="en-US" sz="1400" b="1" i="0" dirty="0">
                <a:solidFill>
                  <a:srgbClr val="414370"/>
                </a:solidFill>
                <a:effectLst/>
                <a:latin typeface="Times New Roman" panose="02020603050405020304" pitchFamily="18" charset="0"/>
                <a:cs typeface="Times New Roman" panose="02020603050405020304" pitchFamily="18" charset="0"/>
              </a:rPr>
              <a:t>* Design and Implementation (k5, k6)</a:t>
            </a:r>
            <a:endParaRPr lang="en-US" sz="1400" dirty="0">
              <a:latin typeface="Times New Roman" panose="02020603050405020304" pitchFamily="18" charset="0"/>
              <a:cs typeface="Times New Roman" panose="02020603050405020304" pitchFamily="18" charset="0"/>
            </a:endParaRPr>
          </a:p>
          <a:p>
            <a:pPr algn="just"/>
            <a:r>
              <a:rPr lang="en-US" sz="1400" b="1" i="0" dirty="0">
                <a:solidFill>
                  <a:srgbClr val="414370"/>
                </a:solidFill>
                <a:effectLst/>
                <a:latin typeface="Times New Roman" panose="02020603050405020304" pitchFamily="18" charset="0"/>
                <a:cs typeface="Times New Roman" panose="02020603050405020304" pitchFamily="18" charset="0"/>
              </a:rPr>
              <a:t>* data collection from user studies, survey (K7)</a:t>
            </a:r>
            <a:endParaRPr lang="en-US" sz="1400" dirty="0">
              <a:latin typeface="Times New Roman" panose="02020603050405020304" pitchFamily="18" charset="0"/>
              <a:cs typeface="Times New Roman" panose="02020603050405020304" pitchFamily="18" charset="0"/>
            </a:endParaRPr>
          </a:p>
          <a:p>
            <a:pPr algn="just"/>
            <a:endParaRPr lang="en-US" sz="1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3C870CA-2395-43E0-EFD4-638D0AF81A14}"/>
              </a:ext>
            </a:extLst>
          </p:cNvPr>
          <p:cNvSpPr txBox="1"/>
          <p:nvPr/>
        </p:nvSpPr>
        <p:spPr>
          <a:xfrm>
            <a:off x="9381067" y="480368"/>
            <a:ext cx="2726266" cy="5101397"/>
          </a:xfrm>
          <a:prstGeom prst="rect">
            <a:avLst/>
          </a:prstGeom>
          <a:noFill/>
        </p:spPr>
        <p:txBody>
          <a:bodyPr wrap="square" rtlCol="0">
            <a:spAutoFit/>
          </a:bodyPr>
          <a:lstStyle/>
          <a:p>
            <a:pPr>
              <a:lnSpc>
                <a:spcPts val="4050"/>
              </a:lnSpc>
            </a:pPr>
            <a:r>
              <a:rPr lang="en-US" b="1" i="0" dirty="0">
                <a:solidFill>
                  <a:srgbClr val="414370"/>
                </a:solidFill>
                <a:effectLst/>
                <a:latin typeface="YAFdtQi73Xs 0"/>
              </a:rPr>
              <a:t>K1–natural sciences</a:t>
            </a:r>
            <a:endParaRPr lang="en-US" dirty="0">
              <a:solidFill>
                <a:srgbClr val="414370"/>
              </a:solidFill>
              <a:effectLst/>
              <a:latin typeface="YAFdtQi73Xs 0"/>
            </a:endParaRPr>
          </a:p>
          <a:p>
            <a:pPr>
              <a:lnSpc>
                <a:spcPts val="4050"/>
              </a:lnSpc>
            </a:pPr>
            <a:r>
              <a:rPr lang="en-US" b="1" i="0" dirty="0">
                <a:solidFill>
                  <a:srgbClr val="414370"/>
                </a:solidFill>
                <a:effectLst/>
                <a:latin typeface="YAFdtQi73Xs 0"/>
              </a:rPr>
              <a:t>K2 –mathematics</a:t>
            </a:r>
            <a:endParaRPr lang="en-US" dirty="0">
              <a:solidFill>
                <a:srgbClr val="414370"/>
              </a:solidFill>
              <a:effectLst/>
              <a:latin typeface="YAFdtQi73Xs 0"/>
            </a:endParaRPr>
          </a:p>
          <a:p>
            <a:pPr>
              <a:lnSpc>
                <a:spcPts val="4050"/>
              </a:lnSpc>
            </a:pPr>
            <a:r>
              <a:rPr lang="en-US" b="1" i="0" dirty="0">
                <a:solidFill>
                  <a:srgbClr val="414370"/>
                </a:solidFill>
                <a:effectLst/>
                <a:latin typeface="YAFdtQi73Xs 0"/>
              </a:rPr>
              <a:t>K3 –engineering fundamentals</a:t>
            </a:r>
            <a:endParaRPr lang="en-US" dirty="0">
              <a:solidFill>
                <a:srgbClr val="414370"/>
              </a:solidFill>
              <a:effectLst/>
              <a:latin typeface="YAFdtQi73Xs 0"/>
            </a:endParaRPr>
          </a:p>
          <a:p>
            <a:pPr>
              <a:lnSpc>
                <a:spcPts val="4050"/>
              </a:lnSpc>
            </a:pPr>
            <a:r>
              <a:rPr lang="en-US" b="1" i="0" dirty="0">
                <a:solidFill>
                  <a:srgbClr val="414370"/>
                </a:solidFill>
                <a:effectLst/>
                <a:latin typeface="YAFdtQi73Xs 0"/>
              </a:rPr>
              <a:t>K4 –specialist knowledge</a:t>
            </a:r>
            <a:endParaRPr lang="en-US" dirty="0">
              <a:solidFill>
                <a:srgbClr val="414370"/>
              </a:solidFill>
              <a:effectLst/>
              <a:latin typeface="YAFdtQi73Xs 0"/>
            </a:endParaRPr>
          </a:p>
          <a:p>
            <a:pPr>
              <a:lnSpc>
                <a:spcPts val="4050"/>
              </a:lnSpc>
            </a:pPr>
            <a:r>
              <a:rPr lang="en-US" b="1" i="0" dirty="0">
                <a:solidFill>
                  <a:srgbClr val="414370"/>
                </a:solidFill>
                <a:effectLst/>
                <a:latin typeface="YAFdtQi73Xs 0"/>
              </a:rPr>
              <a:t>K5 –engineering design </a:t>
            </a:r>
            <a:endParaRPr lang="en-US" dirty="0">
              <a:solidFill>
                <a:srgbClr val="414370"/>
              </a:solidFill>
              <a:effectLst/>
              <a:latin typeface="YAFdtQi73Xs 0"/>
            </a:endParaRPr>
          </a:p>
          <a:p>
            <a:pPr>
              <a:lnSpc>
                <a:spcPts val="4050"/>
              </a:lnSpc>
            </a:pPr>
            <a:r>
              <a:rPr lang="en-US" b="1" i="0" dirty="0">
                <a:solidFill>
                  <a:srgbClr val="414370"/>
                </a:solidFill>
                <a:effectLst/>
                <a:latin typeface="YAFdtQi73Xs 0"/>
              </a:rPr>
              <a:t>K6 –engineering practice </a:t>
            </a:r>
            <a:endParaRPr lang="en-US" dirty="0">
              <a:solidFill>
                <a:srgbClr val="414370"/>
              </a:solidFill>
              <a:effectLst/>
              <a:latin typeface="YAFdtQi73Xs 0"/>
            </a:endParaRPr>
          </a:p>
          <a:p>
            <a:pPr>
              <a:lnSpc>
                <a:spcPts val="4050"/>
              </a:lnSpc>
            </a:pPr>
            <a:r>
              <a:rPr lang="en-US" b="1" i="0" dirty="0">
                <a:solidFill>
                  <a:srgbClr val="414370"/>
                </a:solidFill>
                <a:effectLst/>
                <a:latin typeface="YAFdtQi73Xs 0"/>
              </a:rPr>
              <a:t>K7 –comprehension </a:t>
            </a:r>
            <a:endParaRPr lang="en-US" dirty="0">
              <a:solidFill>
                <a:srgbClr val="414370"/>
              </a:solidFill>
              <a:effectLst/>
              <a:latin typeface="YAFdtQi73Xs 0"/>
            </a:endParaRPr>
          </a:p>
          <a:p>
            <a:pPr>
              <a:lnSpc>
                <a:spcPts val="4050"/>
              </a:lnSpc>
            </a:pPr>
            <a:r>
              <a:rPr lang="en-US" b="1" i="0" dirty="0">
                <a:solidFill>
                  <a:srgbClr val="414370"/>
                </a:solidFill>
                <a:effectLst/>
                <a:latin typeface="YAFdtQi73Xs 0"/>
              </a:rPr>
              <a:t>K8 –research literature</a:t>
            </a:r>
            <a:endParaRPr lang="en-US" dirty="0">
              <a:solidFill>
                <a:srgbClr val="414370"/>
              </a:solidFill>
              <a:effectLst/>
              <a:latin typeface="YAFdtQi73Xs 0"/>
            </a:endParaRPr>
          </a:p>
          <a:p>
            <a:endParaRPr lang="en-US" dirty="0"/>
          </a:p>
        </p:txBody>
      </p:sp>
      <p:sp>
        <p:nvSpPr>
          <p:cNvPr id="5" name="Title 1">
            <a:extLst>
              <a:ext uri="{FF2B5EF4-FFF2-40B4-BE49-F238E27FC236}">
                <a16:creationId xmlns:a16="http://schemas.microsoft.com/office/drawing/2014/main" id="{3F5A3D3B-2022-060D-9D61-44AB235B2158}"/>
              </a:ext>
            </a:extLst>
          </p:cNvPr>
          <p:cNvSpPr txBox="1">
            <a:spLocks/>
          </p:cNvSpPr>
          <p:nvPr/>
        </p:nvSpPr>
        <p:spPr>
          <a:xfrm>
            <a:off x="648190" y="3826933"/>
            <a:ext cx="8504275" cy="414867"/>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100000"/>
              </a:lnSpc>
              <a:spcBef>
                <a:spcPct val="0"/>
              </a:spcBef>
              <a:buNone/>
              <a:defRPr sz="5400" kern="1200">
                <a:solidFill>
                  <a:schemeClr val="accent2"/>
                </a:solidFill>
                <a:latin typeface="+mj-lt"/>
                <a:ea typeface="+mj-ea"/>
                <a:cs typeface="+mj-cs"/>
              </a:defRPr>
            </a:lvl1pPr>
          </a:lstStyle>
          <a:p>
            <a:r>
              <a:rPr lang="en-US" sz="2400" b="1" dirty="0">
                <a:solidFill>
                  <a:schemeClr val="tx1"/>
                </a:solidFill>
                <a:latin typeface="Times New Roman" panose="02020603050405020304" pitchFamily="18" charset="0"/>
                <a:cs typeface="Times New Roman" panose="02020603050405020304" pitchFamily="18" charset="0"/>
              </a:rPr>
              <a:t>P2 (Conflicting technical requirements):</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6B3CFD4-44A8-46E4-4985-8018AC504F63}"/>
              </a:ext>
            </a:extLst>
          </p:cNvPr>
          <p:cNvSpPr txBox="1"/>
          <p:nvPr/>
        </p:nvSpPr>
        <p:spPr>
          <a:xfrm>
            <a:off x="648190" y="4385332"/>
            <a:ext cx="8385694" cy="369332"/>
          </a:xfrm>
          <a:prstGeom prst="rect">
            <a:avLst/>
          </a:prstGeom>
          <a:noFill/>
        </p:spPr>
        <p:txBody>
          <a:bodyPr wrap="none" rtlCol="0">
            <a:spAutoFit/>
          </a:bodyPr>
          <a:lstStyle/>
          <a:p>
            <a:r>
              <a:rPr lang="en-US" b="1" i="0" dirty="0">
                <a:solidFill>
                  <a:srgbClr val="414370"/>
                </a:solidFill>
                <a:effectLst/>
                <a:latin typeface="Times New Roman" panose="02020603050405020304" pitchFamily="18" charset="0"/>
                <a:cs typeface="Times New Roman" panose="02020603050405020304" pitchFamily="18" charset="0"/>
              </a:rPr>
              <a:t>Build a Machine Learning model with low variance but primarily, we have no data.</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47536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2F7AC-7CF9-DDB4-256D-6124EF150A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6A2F0A-27AB-3BFE-7460-62EFC6A42A6A}"/>
              </a:ext>
            </a:extLst>
          </p:cNvPr>
          <p:cNvSpPr>
            <a:spLocks noGrp="1"/>
          </p:cNvSpPr>
          <p:nvPr>
            <p:ph type="ctrTitle"/>
          </p:nvPr>
        </p:nvSpPr>
        <p:spPr>
          <a:xfrm>
            <a:off x="698989" y="878857"/>
            <a:ext cx="8504275" cy="774406"/>
          </a:xfrm>
        </p:spPr>
        <p:txBody>
          <a:bodyPr>
            <a:normAutofit fontScale="90000"/>
          </a:bodyPr>
          <a:lstStyle/>
          <a:p>
            <a:r>
              <a:rPr lang="en-US" sz="2400" b="1" dirty="0">
                <a:solidFill>
                  <a:schemeClr val="tx1"/>
                </a:solidFill>
              </a:rPr>
              <a:t>P3(Depth of analysis required ):</a:t>
            </a:r>
            <a:br>
              <a:rPr lang="en-US" sz="2400" b="1" dirty="0">
                <a:solidFill>
                  <a:schemeClr val="tx1"/>
                </a:solidFill>
              </a:rPr>
            </a:br>
            <a:endParaRPr lang="en-US" sz="2400" b="1" dirty="0">
              <a:solidFill>
                <a:schemeClr val="tx1"/>
              </a:solidFill>
            </a:endParaRPr>
          </a:p>
        </p:txBody>
      </p:sp>
      <p:sp>
        <p:nvSpPr>
          <p:cNvPr id="3" name="Subtitle 2">
            <a:extLst>
              <a:ext uri="{FF2B5EF4-FFF2-40B4-BE49-F238E27FC236}">
                <a16:creationId xmlns:a16="http://schemas.microsoft.com/office/drawing/2014/main" id="{DAD736B8-AD2E-7FFD-B4D7-452BEC772A19}"/>
              </a:ext>
            </a:extLst>
          </p:cNvPr>
          <p:cNvSpPr>
            <a:spLocks noGrp="1"/>
          </p:cNvSpPr>
          <p:nvPr>
            <p:ph type="subTitle" idx="1"/>
          </p:nvPr>
        </p:nvSpPr>
        <p:spPr>
          <a:xfrm>
            <a:off x="698989" y="2068130"/>
            <a:ext cx="8504275" cy="1084522"/>
          </a:xfrm>
        </p:spPr>
        <p:txBody>
          <a:bodyPr>
            <a:normAutofit fontScale="85000" lnSpcReduction="10000"/>
          </a:bodyPr>
          <a:lstStyle/>
          <a:p>
            <a:r>
              <a:rPr lang="en-US" b="1" i="0" dirty="0">
                <a:solidFill>
                  <a:srgbClr val="414370"/>
                </a:solidFill>
                <a:effectLst/>
                <a:latin typeface="Times New Roman" panose="02020603050405020304" pitchFamily="18" charset="0"/>
                <a:cs typeface="Times New Roman" panose="02020603050405020304" pitchFamily="18" charset="0"/>
              </a:rPr>
              <a:t>* Select a specific machine learning algorithm from many alternatives</a:t>
            </a:r>
            <a:endParaRPr lang="en-US" dirty="0">
              <a:latin typeface="Times New Roman" panose="02020603050405020304" pitchFamily="18" charset="0"/>
              <a:cs typeface="Times New Roman" panose="02020603050405020304" pitchFamily="18" charset="0"/>
            </a:endParaRPr>
          </a:p>
          <a:p>
            <a:r>
              <a:rPr lang="en-US" b="1" i="0" dirty="0">
                <a:solidFill>
                  <a:srgbClr val="414370"/>
                </a:solidFill>
                <a:effectLst/>
                <a:latin typeface="Times New Roman" panose="02020603050405020304" pitchFamily="18" charset="0"/>
                <a:cs typeface="Times New Roman" panose="02020603050405020304" pitchFamily="18" charset="0"/>
              </a:rPr>
              <a:t>* Select specific data from the feedback report analysis.</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3E70F18E-B125-9AAA-D6C3-E07AFF083D52}"/>
              </a:ext>
            </a:extLst>
          </p:cNvPr>
          <p:cNvSpPr txBox="1">
            <a:spLocks/>
          </p:cNvSpPr>
          <p:nvPr/>
        </p:nvSpPr>
        <p:spPr>
          <a:xfrm>
            <a:off x="698990" y="3429000"/>
            <a:ext cx="8504275" cy="774406"/>
          </a:xfrm>
          <a:prstGeom prst="rect">
            <a:avLst/>
          </a:prstGeom>
        </p:spPr>
        <p:txBody>
          <a:bodyPr vert="horz" lIns="91440" tIns="45720" rIns="91440" bIns="45720" rtlCol="0" anchor="b">
            <a:normAutofit fontScale="97500"/>
          </a:bodyPr>
          <a:lstStyle>
            <a:lvl1pPr algn="l" defTabSz="914400" rtl="0" eaLnBrk="1" latinLnBrk="0" hangingPunct="1">
              <a:lnSpc>
                <a:spcPct val="100000"/>
              </a:lnSpc>
              <a:spcBef>
                <a:spcPct val="0"/>
              </a:spcBef>
              <a:buNone/>
              <a:defRPr sz="5400" kern="1200">
                <a:solidFill>
                  <a:schemeClr val="accent2"/>
                </a:solidFill>
                <a:latin typeface="+mj-lt"/>
                <a:ea typeface="+mj-ea"/>
                <a:cs typeface="+mj-cs"/>
              </a:defRPr>
            </a:lvl1pPr>
          </a:lstStyle>
          <a:p>
            <a:r>
              <a:rPr lang="en-US" sz="2300" b="1" i="0" dirty="0">
                <a:solidFill>
                  <a:schemeClr val="tx1"/>
                </a:solidFill>
                <a:effectLst/>
              </a:rPr>
              <a:t>P4( Familiarity of issues):</a:t>
            </a:r>
            <a:endParaRPr lang="en-US" sz="2300" dirty="0">
              <a:solidFill>
                <a:schemeClr val="tx1"/>
              </a:solidFill>
            </a:endParaRPr>
          </a:p>
        </p:txBody>
      </p:sp>
      <p:sp>
        <p:nvSpPr>
          <p:cNvPr id="5" name="Subtitle 2">
            <a:extLst>
              <a:ext uri="{FF2B5EF4-FFF2-40B4-BE49-F238E27FC236}">
                <a16:creationId xmlns:a16="http://schemas.microsoft.com/office/drawing/2014/main" id="{F48C5BB4-1A42-9A88-3A4E-96299A6BCF4E}"/>
              </a:ext>
            </a:extLst>
          </p:cNvPr>
          <p:cNvSpPr txBox="1">
            <a:spLocks/>
          </p:cNvSpPr>
          <p:nvPr/>
        </p:nvSpPr>
        <p:spPr>
          <a:xfrm>
            <a:off x="698991" y="4408081"/>
            <a:ext cx="8504275" cy="1084522"/>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Clr>
                <a:schemeClr val="accent5"/>
              </a:buClr>
              <a:buFont typeface="Arial" panose="020B0604020202020204" pitchFamily="34" charset="0"/>
              <a:buNone/>
              <a:defRPr sz="1600" b="1" kern="1200" cap="all" spc="300" baseline="0">
                <a:solidFill>
                  <a:schemeClr val="tx2"/>
                </a:solidFill>
                <a:latin typeface="+mn-lt"/>
                <a:ea typeface="+mn-ea"/>
                <a:cs typeface="+mn-cs"/>
              </a:defRPr>
            </a:lvl1pPr>
            <a:lvl2pPr marL="457200" indent="0" algn="ctr" defTabSz="914400" rtl="0" eaLnBrk="1" latinLnBrk="0" hangingPunct="1">
              <a:lnSpc>
                <a:spcPct val="120000"/>
              </a:lnSpc>
              <a:spcBef>
                <a:spcPts val="500"/>
              </a:spcBef>
              <a:buClr>
                <a:schemeClr val="accent5"/>
              </a:buClr>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20000"/>
              </a:lnSpc>
              <a:spcBef>
                <a:spcPts val="500"/>
              </a:spcBef>
              <a:buClr>
                <a:schemeClr val="accent5"/>
              </a:buClr>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20000"/>
              </a:lnSpc>
              <a:spcBef>
                <a:spcPts val="500"/>
              </a:spcBef>
              <a:buClr>
                <a:schemeClr val="accent5"/>
              </a:buClr>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20000"/>
              </a:lnSpc>
              <a:spcBef>
                <a:spcPts val="500"/>
              </a:spcBef>
              <a:buClr>
                <a:schemeClr val="accent5"/>
              </a:buClr>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srgbClr val="414370"/>
                </a:solidFill>
                <a:latin typeface="Times New Roman" panose="02020603050405020304" pitchFamily="18" charset="0"/>
                <a:cs typeface="Times New Roman" panose="02020603050405020304" pitchFamily="18" charset="0"/>
              </a:rPr>
              <a:t>* </a:t>
            </a:r>
            <a:r>
              <a:rPr lang="en-US" sz="1400" b="1" i="0" dirty="0">
                <a:solidFill>
                  <a:srgbClr val="414370"/>
                </a:solidFill>
                <a:effectLst/>
                <a:latin typeface="Times New Roman" panose="02020603050405020304" pitchFamily="18" charset="0"/>
                <a:cs typeface="Times New Roman" panose="02020603050405020304" pitchFamily="18" charset="0"/>
              </a:rPr>
              <a:t>we are not so much familiar with mental health problems</a:t>
            </a:r>
            <a:endParaRPr lang="en-US" sz="1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D5C8D73-0BD1-4F6F-195C-71E5F55EAF63}"/>
              </a:ext>
            </a:extLst>
          </p:cNvPr>
          <p:cNvSpPr txBox="1"/>
          <p:nvPr/>
        </p:nvSpPr>
        <p:spPr>
          <a:xfrm>
            <a:off x="9381067" y="480368"/>
            <a:ext cx="2726266" cy="5101397"/>
          </a:xfrm>
          <a:prstGeom prst="rect">
            <a:avLst/>
          </a:prstGeom>
          <a:noFill/>
        </p:spPr>
        <p:txBody>
          <a:bodyPr wrap="square" rtlCol="0">
            <a:spAutoFit/>
          </a:bodyPr>
          <a:lstStyle/>
          <a:p>
            <a:pPr>
              <a:lnSpc>
                <a:spcPts val="4050"/>
              </a:lnSpc>
            </a:pPr>
            <a:r>
              <a:rPr lang="en-US" b="1" i="0" dirty="0">
                <a:solidFill>
                  <a:srgbClr val="414370"/>
                </a:solidFill>
                <a:effectLst/>
                <a:latin typeface="YAFdtQi73Xs 0"/>
              </a:rPr>
              <a:t>K1–natural sciences</a:t>
            </a:r>
            <a:endParaRPr lang="en-US" dirty="0">
              <a:solidFill>
                <a:srgbClr val="414370"/>
              </a:solidFill>
              <a:effectLst/>
              <a:latin typeface="YAFdtQi73Xs 0"/>
            </a:endParaRPr>
          </a:p>
          <a:p>
            <a:pPr>
              <a:lnSpc>
                <a:spcPts val="4050"/>
              </a:lnSpc>
            </a:pPr>
            <a:r>
              <a:rPr lang="en-US" b="1" i="0" dirty="0">
                <a:solidFill>
                  <a:srgbClr val="414370"/>
                </a:solidFill>
                <a:effectLst/>
                <a:latin typeface="YAFdtQi73Xs 0"/>
              </a:rPr>
              <a:t>K2 –mathematics</a:t>
            </a:r>
            <a:endParaRPr lang="en-US" dirty="0">
              <a:solidFill>
                <a:srgbClr val="414370"/>
              </a:solidFill>
              <a:effectLst/>
              <a:latin typeface="YAFdtQi73Xs 0"/>
            </a:endParaRPr>
          </a:p>
          <a:p>
            <a:pPr>
              <a:lnSpc>
                <a:spcPts val="4050"/>
              </a:lnSpc>
            </a:pPr>
            <a:r>
              <a:rPr lang="en-US" b="1" i="0" dirty="0">
                <a:solidFill>
                  <a:srgbClr val="414370"/>
                </a:solidFill>
                <a:effectLst/>
                <a:latin typeface="YAFdtQi73Xs 0"/>
              </a:rPr>
              <a:t>K3 –engineering fundamentals</a:t>
            </a:r>
            <a:endParaRPr lang="en-US" dirty="0">
              <a:solidFill>
                <a:srgbClr val="414370"/>
              </a:solidFill>
              <a:effectLst/>
              <a:latin typeface="YAFdtQi73Xs 0"/>
            </a:endParaRPr>
          </a:p>
          <a:p>
            <a:pPr>
              <a:lnSpc>
                <a:spcPts val="4050"/>
              </a:lnSpc>
            </a:pPr>
            <a:r>
              <a:rPr lang="en-US" b="1" i="0" dirty="0">
                <a:solidFill>
                  <a:srgbClr val="414370"/>
                </a:solidFill>
                <a:effectLst/>
                <a:latin typeface="YAFdtQi73Xs 0"/>
              </a:rPr>
              <a:t>K4 –specialist knowledge</a:t>
            </a:r>
            <a:endParaRPr lang="en-US" dirty="0">
              <a:solidFill>
                <a:srgbClr val="414370"/>
              </a:solidFill>
              <a:effectLst/>
              <a:latin typeface="YAFdtQi73Xs 0"/>
            </a:endParaRPr>
          </a:p>
          <a:p>
            <a:pPr>
              <a:lnSpc>
                <a:spcPts val="4050"/>
              </a:lnSpc>
            </a:pPr>
            <a:r>
              <a:rPr lang="en-US" b="1" i="0" dirty="0">
                <a:solidFill>
                  <a:srgbClr val="414370"/>
                </a:solidFill>
                <a:effectLst/>
                <a:latin typeface="YAFdtQi73Xs 0"/>
              </a:rPr>
              <a:t>K5 –engineering design </a:t>
            </a:r>
            <a:endParaRPr lang="en-US" dirty="0">
              <a:solidFill>
                <a:srgbClr val="414370"/>
              </a:solidFill>
              <a:effectLst/>
              <a:latin typeface="YAFdtQi73Xs 0"/>
            </a:endParaRPr>
          </a:p>
          <a:p>
            <a:pPr>
              <a:lnSpc>
                <a:spcPts val="4050"/>
              </a:lnSpc>
            </a:pPr>
            <a:r>
              <a:rPr lang="en-US" b="1" i="0" dirty="0">
                <a:solidFill>
                  <a:srgbClr val="414370"/>
                </a:solidFill>
                <a:effectLst/>
                <a:latin typeface="YAFdtQi73Xs 0"/>
              </a:rPr>
              <a:t>K6 –engineering practice </a:t>
            </a:r>
            <a:endParaRPr lang="en-US" dirty="0">
              <a:solidFill>
                <a:srgbClr val="414370"/>
              </a:solidFill>
              <a:effectLst/>
              <a:latin typeface="YAFdtQi73Xs 0"/>
            </a:endParaRPr>
          </a:p>
          <a:p>
            <a:pPr>
              <a:lnSpc>
                <a:spcPts val="4050"/>
              </a:lnSpc>
            </a:pPr>
            <a:r>
              <a:rPr lang="en-US" b="1" i="0" dirty="0">
                <a:solidFill>
                  <a:srgbClr val="414370"/>
                </a:solidFill>
                <a:effectLst/>
                <a:latin typeface="YAFdtQi73Xs 0"/>
              </a:rPr>
              <a:t>K7 –comprehension </a:t>
            </a:r>
            <a:endParaRPr lang="en-US" dirty="0">
              <a:solidFill>
                <a:srgbClr val="414370"/>
              </a:solidFill>
              <a:effectLst/>
              <a:latin typeface="YAFdtQi73Xs 0"/>
            </a:endParaRPr>
          </a:p>
          <a:p>
            <a:pPr>
              <a:lnSpc>
                <a:spcPts val="4050"/>
              </a:lnSpc>
            </a:pPr>
            <a:r>
              <a:rPr lang="en-US" b="1" i="0" dirty="0">
                <a:solidFill>
                  <a:srgbClr val="414370"/>
                </a:solidFill>
                <a:effectLst/>
                <a:latin typeface="YAFdtQi73Xs 0"/>
              </a:rPr>
              <a:t>K8 –research literature</a:t>
            </a:r>
            <a:endParaRPr lang="en-US" dirty="0">
              <a:solidFill>
                <a:srgbClr val="414370"/>
              </a:solidFill>
              <a:effectLst/>
              <a:latin typeface="YAFdtQi73Xs 0"/>
            </a:endParaRPr>
          </a:p>
          <a:p>
            <a:endParaRPr lang="en-US" dirty="0"/>
          </a:p>
        </p:txBody>
      </p:sp>
    </p:spTree>
    <p:extLst>
      <p:ext uri="{BB962C8B-B14F-4D97-AF65-F5344CB8AC3E}">
        <p14:creationId xmlns:p14="http://schemas.microsoft.com/office/powerpoint/2010/main" val="4242058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7AA121-D694-096D-A61F-16A141B2AA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5B2547-216B-E115-3FAD-D180A4844BA2}"/>
              </a:ext>
            </a:extLst>
          </p:cNvPr>
          <p:cNvSpPr>
            <a:spLocks noGrp="1"/>
          </p:cNvSpPr>
          <p:nvPr>
            <p:ph type="ctrTitle"/>
          </p:nvPr>
        </p:nvSpPr>
        <p:spPr>
          <a:xfrm>
            <a:off x="825992" y="4225756"/>
            <a:ext cx="8504275" cy="474724"/>
          </a:xfrm>
        </p:spPr>
        <p:txBody>
          <a:bodyPr>
            <a:normAutofit/>
          </a:bodyPr>
          <a:lstStyle/>
          <a:p>
            <a:r>
              <a:rPr lang="en-US" sz="2300" b="1" i="0" dirty="0">
                <a:solidFill>
                  <a:schemeClr val="tx1"/>
                </a:solidFill>
                <a:effectLst/>
              </a:rPr>
              <a:t>P7(Interdependence):</a:t>
            </a:r>
            <a:endParaRPr lang="en-US" sz="2300" dirty="0">
              <a:solidFill>
                <a:schemeClr val="tx1"/>
              </a:solidFill>
            </a:endParaRPr>
          </a:p>
        </p:txBody>
      </p:sp>
      <p:sp>
        <p:nvSpPr>
          <p:cNvPr id="3" name="Subtitle 2">
            <a:extLst>
              <a:ext uri="{FF2B5EF4-FFF2-40B4-BE49-F238E27FC236}">
                <a16:creationId xmlns:a16="http://schemas.microsoft.com/office/drawing/2014/main" id="{003970B1-F28A-F499-CE98-F2E285392694}"/>
              </a:ext>
            </a:extLst>
          </p:cNvPr>
          <p:cNvSpPr>
            <a:spLocks noGrp="1"/>
          </p:cNvSpPr>
          <p:nvPr>
            <p:ph type="subTitle" idx="1"/>
          </p:nvPr>
        </p:nvSpPr>
        <p:spPr>
          <a:xfrm>
            <a:off x="673592" y="1374750"/>
            <a:ext cx="8504275" cy="835050"/>
          </a:xfrm>
        </p:spPr>
        <p:txBody>
          <a:bodyPr>
            <a:normAutofit/>
          </a:bodyPr>
          <a:lstStyle/>
          <a:p>
            <a:r>
              <a:rPr lang="en-US" sz="1400" b="1" i="0" dirty="0">
                <a:solidFill>
                  <a:srgbClr val="414370"/>
                </a:solidFill>
                <a:effectLst/>
                <a:latin typeface="Times New Roman" panose="02020603050405020304" pitchFamily="18" charset="0"/>
                <a:cs typeface="Times New Roman" panose="02020603050405020304" pitchFamily="18" charset="0"/>
              </a:rPr>
              <a:t>* Maintain ethical standards </a:t>
            </a:r>
            <a:endParaRPr lang="en-US" sz="1400" dirty="0">
              <a:latin typeface="Times New Roman" panose="02020603050405020304" pitchFamily="18" charset="0"/>
              <a:cs typeface="Times New Roman" panose="02020603050405020304" pitchFamily="18" charset="0"/>
            </a:endParaRPr>
          </a:p>
          <a:p>
            <a:r>
              <a:rPr lang="en-US" sz="1400" b="1" i="0" dirty="0">
                <a:solidFill>
                  <a:srgbClr val="414370"/>
                </a:solidFill>
                <a:effectLst/>
                <a:latin typeface="Times New Roman" panose="02020603050405020304" pitchFamily="18" charset="0"/>
                <a:cs typeface="Times New Roman" panose="02020603050405020304" pitchFamily="18" charset="0"/>
              </a:rPr>
              <a:t>* Need permission before using patient data</a:t>
            </a: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D25EC6CC-2B3E-FBEB-4E0A-BF2524AD5E24}"/>
              </a:ext>
            </a:extLst>
          </p:cNvPr>
          <p:cNvSpPr txBox="1">
            <a:spLocks/>
          </p:cNvSpPr>
          <p:nvPr/>
        </p:nvSpPr>
        <p:spPr>
          <a:xfrm>
            <a:off x="825992" y="893232"/>
            <a:ext cx="8504275" cy="474724"/>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5400" kern="1200">
                <a:solidFill>
                  <a:schemeClr val="accent2"/>
                </a:solidFill>
                <a:latin typeface="+mj-lt"/>
                <a:ea typeface="+mj-ea"/>
                <a:cs typeface="+mj-cs"/>
              </a:defRPr>
            </a:lvl1pPr>
          </a:lstStyle>
          <a:p>
            <a:r>
              <a:rPr lang="en-US" sz="2400" b="1">
                <a:solidFill>
                  <a:schemeClr val="tx1"/>
                </a:solidFill>
              </a:rPr>
              <a:t>P5(Extent of applicable codes):</a:t>
            </a:r>
            <a:endParaRPr lang="en-US" sz="2400" dirty="0">
              <a:solidFill>
                <a:schemeClr val="tx1"/>
              </a:solidFill>
            </a:endParaRPr>
          </a:p>
        </p:txBody>
      </p:sp>
      <p:sp>
        <p:nvSpPr>
          <p:cNvPr id="5" name="Title 1">
            <a:extLst>
              <a:ext uri="{FF2B5EF4-FFF2-40B4-BE49-F238E27FC236}">
                <a16:creationId xmlns:a16="http://schemas.microsoft.com/office/drawing/2014/main" id="{0183F106-D8EA-473D-98C8-D0C96CE9AFD5}"/>
              </a:ext>
            </a:extLst>
          </p:cNvPr>
          <p:cNvSpPr txBox="1">
            <a:spLocks/>
          </p:cNvSpPr>
          <p:nvPr/>
        </p:nvSpPr>
        <p:spPr>
          <a:xfrm>
            <a:off x="825992" y="2470347"/>
            <a:ext cx="8504275" cy="746739"/>
          </a:xfrm>
          <a:prstGeom prst="rect">
            <a:avLst/>
          </a:prstGeom>
        </p:spPr>
        <p:txBody>
          <a:bodyPr vert="horz" lIns="91440" tIns="45720" rIns="91440" bIns="45720" rtlCol="0" anchor="b">
            <a:noAutofit/>
          </a:bodyPr>
          <a:lstStyle>
            <a:lvl1pPr algn="l" defTabSz="914400" rtl="0" eaLnBrk="1" latinLnBrk="0" hangingPunct="1">
              <a:lnSpc>
                <a:spcPct val="100000"/>
              </a:lnSpc>
              <a:spcBef>
                <a:spcPct val="0"/>
              </a:spcBef>
              <a:buNone/>
              <a:defRPr sz="5400" kern="1200">
                <a:solidFill>
                  <a:schemeClr val="accent2"/>
                </a:solidFill>
                <a:latin typeface="+mj-lt"/>
                <a:ea typeface="+mj-ea"/>
                <a:cs typeface="+mj-cs"/>
              </a:defRPr>
            </a:lvl1pPr>
          </a:lstStyle>
          <a:p>
            <a:r>
              <a:rPr lang="en-US" sz="2200" b="1" i="0" dirty="0">
                <a:solidFill>
                  <a:schemeClr val="tx1"/>
                </a:solidFill>
                <a:effectLst/>
              </a:rPr>
              <a:t>P6( Extent of stakeholder involvement &amp; conflicting requirements):</a:t>
            </a:r>
            <a:endParaRPr lang="en-US" sz="2200" dirty="0">
              <a:solidFill>
                <a:schemeClr val="tx1"/>
              </a:solidFill>
            </a:endParaRPr>
          </a:p>
        </p:txBody>
      </p:sp>
      <p:sp>
        <p:nvSpPr>
          <p:cNvPr id="7" name="Subtitle 2">
            <a:extLst>
              <a:ext uri="{FF2B5EF4-FFF2-40B4-BE49-F238E27FC236}">
                <a16:creationId xmlns:a16="http://schemas.microsoft.com/office/drawing/2014/main" id="{CCB9FE9B-E307-869A-4B53-5DDA58843185}"/>
              </a:ext>
            </a:extLst>
          </p:cNvPr>
          <p:cNvSpPr txBox="1">
            <a:spLocks/>
          </p:cNvSpPr>
          <p:nvPr/>
        </p:nvSpPr>
        <p:spPr>
          <a:xfrm>
            <a:off x="673592" y="3350977"/>
            <a:ext cx="8504275" cy="538840"/>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Clr>
                <a:schemeClr val="accent5"/>
              </a:buClr>
              <a:buFont typeface="Arial" panose="020B0604020202020204" pitchFamily="34" charset="0"/>
              <a:buNone/>
              <a:defRPr sz="1600" b="1" kern="1200" cap="all" spc="300" baseline="0">
                <a:solidFill>
                  <a:schemeClr val="tx2"/>
                </a:solidFill>
                <a:latin typeface="+mn-lt"/>
                <a:ea typeface="+mn-ea"/>
                <a:cs typeface="+mn-cs"/>
              </a:defRPr>
            </a:lvl1pPr>
            <a:lvl2pPr marL="457200" indent="0" algn="ctr" defTabSz="914400" rtl="0" eaLnBrk="1" latinLnBrk="0" hangingPunct="1">
              <a:lnSpc>
                <a:spcPct val="120000"/>
              </a:lnSpc>
              <a:spcBef>
                <a:spcPts val="500"/>
              </a:spcBef>
              <a:buClr>
                <a:schemeClr val="accent5"/>
              </a:buClr>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20000"/>
              </a:lnSpc>
              <a:spcBef>
                <a:spcPts val="500"/>
              </a:spcBef>
              <a:buClr>
                <a:schemeClr val="accent5"/>
              </a:buClr>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20000"/>
              </a:lnSpc>
              <a:spcBef>
                <a:spcPts val="500"/>
              </a:spcBef>
              <a:buClr>
                <a:schemeClr val="accent5"/>
              </a:buClr>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20000"/>
              </a:lnSpc>
              <a:spcBef>
                <a:spcPts val="500"/>
              </a:spcBef>
              <a:buClr>
                <a:schemeClr val="accent5"/>
              </a:buClr>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dirty="0">
                <a:solidFill>
                  <a:srgbClr val="414370"/>
                </a:solidFill>
                <a:latin typeface="Times New Roman" panose="02020603050405020304" pitchFamily="18" charset="0"/>
                <a:cs typeface="Times New Roman" panose="02020603050405020304" pitchFamily="18" charset="0"/>
              </a:rPr>
              <a:t>* </a:t>
            </a:r>
            <a:r>
              <a:rPr lang="en-US" sz="1600" b="1" i="0" dirty="0">
                <a:solidFill>
                  <a:srgbClr val="414370"/>
                </a:solidFill>
                <a:effectLst/>
                <a:latin typeface="Times New Roman" panose="02020603050405020304" pitchFamily="18" charset="0"/>
                <a:cs typeface="Times New Roman" panose="02020603050405020304" pitchFamily="18" charset="0"/>
              </a:rPr>
              <a:t>Different stakeholders may have different needs.</a:t>
            </a:r>
            <a:endParaRPr lang="en-US" sz="1400" dirty="0">
              <a:latin typeface="Times New Roman" panose="02020603050405020304" pitchFamily="18" charset="0"/>
              <a:cs typeface="Times New Roman" panose="02020603050405020304" pitchFamily="18" charset="0"/>
            </a:endParaRPr>
          </a:p>
        </p:txBody>
      </p:sp>
      <p:sp>
        <p:nvSpPr>
          <p:cNvPr id="9" name="Subtitle 2">
            <a:extLst>
              <a:ext uri="{FF2B5EF4-FFF2-40B4-BE49-F238E27FC236}">
                <a16:creationId xmlns:a16="http://schemas.microsoft.com/office/drawing/2014/main" id="{6622FA6A-DBCD-BBBA-E2F5-06D8D6CFC742}"/>
              </a:ext>
            </a:extLst>
          </p:cNvPr>
          <p:cNvSpPr txBox="1">
            <a:spLocks/>
          </p:cNvSpPr>
          <p:nvPr/>
        </p:nvSpPr>
        <p:spPr>
          <a:xfrm>
            <a:off x="673592" y="4802145"/>
            <a:ext cx="8504275" cy="457697"/>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Clr>
                <a:schemeClr val="accent5"/>
              </a:buClr>
              <a:buFont typeface="Arial" panose="020B0604020202020204" pitchFamily="34" charset="0"/>
              <a:buNone/>
              <a:defRPr sz="1600" b="1" kern="1200" cap="all" spc="300" baseline="0">
                <a:solidFill>
                  <a:schemeClr val="tx2"/>
                </a:solidFill>
                <a:latin typeface="+mn-lt"/>
                <a:ea typeface="+mn-ea"/>
                <a:cs typeface="+mn-cs"/>
              </a:defRPr>
            </a:lvl1pPr>
            <a:lvl2pPr marL="457200" indent="0" algn="ctr" defTabSz="914400" rtl="0" eaLnBrk="1" latinLnBrk="0" hangingPunct="1">
              <a:lnSpc>
                <a:spcPct val="120000"/>
              </a:lnSpc>
              <a:spcBef>
                <a:spcPts val="500"/>
              </a:spcBef>
              <a:buClr>
                <a:schemeClr val="accent5"/>
              </a:buClr>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20000"/>
              </a:lnSpc>
              <a:spcBef>
                <a:spcPts val="500"/>
              </a:spcBef>
              <a:buClr>
                <a:schemeClr val="accent5"/>
              </a:buClr>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20000"/>
              </a:lnSpc>
              <a:spcBef>
                <a:spcPts val="500"/>
              </a:spcBef>
              <a:buClr>
                <a:schemeClr val="accent5"/>
              </a:buClr>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20000"/>
              </a:lnSpc>
              <a:spcBef>
                <a:spcPts val="500"/>
              </a:spcBef>
              <a:buClr>
                <a:schemeClr val="accent5"/>
              </a:buClr>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dirty="0">
                <a:solidFill>
                  <a:srgbClr val="414370"/>
                </a:solidFill>
                <a:latin typeface="Times New Roman" panose="02020603050405020304" pitchFamily="18" charset="0"/>
                <a:cs typeface="Times New Roman" panose="02020603050405020304" pitchFamily="18" charset="0"/>
              </a:rPr>
              <a:t>* </a:t>
            </a:r>
            <a:r>
              <a:rPr lang="en-US" sz="1400" b="1" i="0" dirty="0">
                <a:solidFill>
                  <a:srgbClr val="414370"/>
                </a:solidFill>
                <a:effectLst/>
                <a:latin typeface="Times New Roman" panose="02020603050405020304" pitchFamily="18" charset="0"/>
                <a:cs typeface="Times New Roman" panose="02020603050405020304" pitchFamily="18" charset="0"/>
              </a:rPr>
              <a:t>project has many interdependent sub sections.</a:t>
            </a:r>
            <a:endParaRPr lang="en-US" sz="14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63336CB8-3D41-3921-8EB5-7F7E78F76F52}"/>
              </a:ext>
            </a:extLst>
          </p:cNvPr>
          <p:cNvSpPr txBox="1"/>
          <p:nvPr/>
        </p:nvSpPr>
        <p:spPr>
          <a:xfrm>
            <a:off x="9381067" y="480368"/>
            <a:ext cx="2726266" cy="5101397"/>
          </a:xfrm>
          <a:prstGeom prst="rect">
            <a:avLst/>
          </a:prstGeom>
          <a:noFill/>
        </p:spPr>
        <p:txBody>
          <a:bodyPr wrap="square" rtlCol="0">
            <a:spAutoFit/>
          </a:bodyPr>
          <a:lstStyle/>
          <a:p>
            <a:pPr>
              <a:lnSpc>
                <a:spcPts val="4050"/>
              </a:lnSpc>
            </a:pPr>
            <a:r>
              <a:rPr lang="en-US" b="1" i="0" dirty="0">
                <a:solidFill>
                  <a:srgbClr val="414370"/>
                </a:solidFill>
                <a:effectLst/>
                <a:latin typeface="YAFdtQi73Xs 0"/>
              </a:rPr>
              <a:t>K1–natural sciences</a:t>
            </a:r>
            <a:endParaRPr lang="en-US" dirty="0">
              <a:solidFill>
                <a:srgbClr val="414370"/>
              </a:solidFill>
              <a:effectLst/>
              <a:latin typeface="YAFdtQi73Xs 0"/>
            </a:endParaRPr>
          </a:p>
          <a:p>
            <a:pPr>
              <a:lnSpc>
                <a:spcPts val="4050"/>
              </a:lnSpc>
            </a:pPr>
            <a:r>
              <a:rPr lang="en-US" b="1" i="0" dirty="0">
                <a:solidFill>
                  <a:srgbClr val="414370"/>
                </a:solidFill>
                <a:effectLst/>
                <a:latin typeface="YAFdtQi73Xs 0"/>
              </a:rPr>
              <a:t>K2 –mathematics</a:t>
            </a:r>
            <a:endParaRPr lang="en-US" dirty="0">
              <a:solidFill>
                <a:srgbClr val="414370"/>
              </a:solidFill>
              <a:effectLst/>
              <a:latin typeface="YAFdtQi73Xs 0"/>
            </a:endParaRPr>
          </a:p>
          <a:p>
            <a:pPr>
              <a:lnSpc>
                <a:spcPts val="4050"/>
              </a:lnSpc>
            </a:pPr>
            <a:r>
              <a:rPr lang="en-US" b="1" i="0" dirty="0">
                <a:solidFill>
                  <a:srgbClr val="414370"/>
                </a:solidFill>
                <a:effectLst/>
                <a:latin typeface="YAFdtQi73Xs 0"/>
              </a:rPr>
              <a:t>K3 –engineering fundamentals</a:t>
            </a:r>
            <a:endParaRPr lang="en-US" dirty="0">
              <a:solidFill>
                <a:srgbClr val="414370"/>
              </a:solidFill>
              <a:effectLst/>
              <a:latin typeface="YAFdtQi73Xs 0"/>
            </a:endParaRPr>
          </a:p>
          <a:p>
            <a:pPr>
              <a:lnSpc>
                <a:spcPts val="4050"/>
              </a:lnSpc>
            </a:pPr>
            <a:r>
              <a:rPr lang="en-US" b="1" i="0" dirty="0">
                <a:solidFill>
                  <a:srgbClr val="414370"/>
                </a:solidFill>
                <a:effectLst/>
                <a:latin typeface="YAFdtQi73Xs 0"/>
              </a:rPr>
              <a:t>K4 –specialist knowledge</a:t>
            </a:r>
            <a:endParaRPr lang="en-US" dirty="0">
              <a:solidFill>
                <a:srgbClr val="414370"/>
              </a:solidFill>
              <a:effectLst/>
              <a:latin typeface="YAFdtQi73Xs 0"/>
            </a:endParaRPr>
          </a:p>
          <a:p>
            <a:pPr>
              <a:lnSpc>
                <a:spcPts val="4050"/>
              </a:lnSpc>
            </a:pPr>
            <a:r>
              <a:rPr lang="en-US" b="1" i="0" dirty="0">
                <a:solidFill>
                  <a:srgbClr val="414370"/>
                </a:solidFill>
                <a:effectLst/>
                <a:latin typeface="YAFdtQi73Xs 0"/>
              </a:rPr>
              <a:t>K5 –engineering design </a:t>
            </a:r>
            <a:endParaRPr lang="en-US" dirty="0">
              <a:solidFill>
                <a:srgbClr val="414370"/>
              </a:solidFill>
              <a:effectLst/>
              <a:latin typeface="YAFdtQi73Xs 0"/>
            </a:endParaRPr>
          </a:p>
          <a:p>
            <a:pPr>
              <a:lnSpc>
                <a:spcPts val="4050"/>
              </a:lnSpc>
            </a:pPr>
            <a:r>
              <a:rPr lang="en-US" b="1" i="0" dirty="0">
                <a:solidFill>
                  <a:srgbClr val="414370"/>
                </a:solidFill>
                <a:effectLst/>
                <a:latin typeface="YAFdtQi73Xs 0"/>
              </a:rPr>
              <a:t>K6 –engineering practice </a:t>
            </a:r>
            <a:endParaRPr lang="en-US" dirty="0">
              <a:solidFill>
                <a:srgbClr val="414370"/>
              </a:solidFill>
              <a:effectLst/>
              <a:latin typeface="YAFdtQi73Xs 0"/>
            </a:endParaRPr>
          </a:p>
          <a:p>
            <a:pPr>
              <a:lnSpc>
                <a:spcPts val="4050"/>
              </a:lnSpc>
            </a:pPr>
            <a:r>
              <a:rPr lang="en-US" b="1" i="0" dirty="0">
                <a:solidFill>
                  <a:srgbClr val="414370"/>
                </a:solidFill>
                <a:effectLst/>
                <a:latin typeface="YAFdtQi73Xs 0"/>
              </a:rPr>
              <a:t>K7 –comprehension </a:t>
            </a:r>
            <a:endParaRPr lang="en-US" dirty="0">
              <a:solidFill>
                <a:srgbClr val="414370"/>
              </a:solidFill>
              <a:effectLst/>
              <a:latin typeface="YAFdtQi73Xs 0"/>
            </a:endParaRPr>
          </a:p>
          <a:p>
            <a:pPr>
              <a:lnSpc>
                <a:spcPts val="4050"/>
              </a:lnSpc>
            </a:pPr>
            <a:r>
              <a:rPr lang="en-US" b="1" i="0" dirty="0">
                <a:solidFill>
                  <a:srgbClr val="414370"/>
                </a:solidFill>
                <a:effectLst/>
                <a:latin typeface="YAFdtQi73Xs 0"/>
              </a:rPr>
              <a:t>K8 –research literature</a:t>
            </a:r>
            <a:endParaRPr lang="en-US" dirty="0">
              <a:solidFill>
                <a:srgbClr val="414370"/>
              </a:solidFill>
              <a:effectLst/>
              <a:latin typeface="YAFdtQi73Xs 0"/>
            </a:endParaRPr>
          </a:p>
          <a:p>
            <a:endParaRPr lang="en-US" dirty="0"/>
          </a:p>
        </p:txBody>
      </p:sp>
    </p:spTree>
    <p:extLst>
      <p:ext uri="{BB962C8B-B14F-4D97-AF65-F5344CB8AC3E}">
        <p14:creationId xmlns:p14="http://schemas.microsoft.com/office/powerpoint/2010/main" val="5597833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189574-4761-D650-8003-35512B383D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35A8AC-3B82-4EC3-E12D-30591865CFFF}"/>
              </a:ext>
            </a:extLst>
          </p:cNvPr>
          <p:cNvSpPr>
            <a:spLocks noGrp="1"/>
          </p:cNvSpPr>
          <p:nvPr>
            <p:ph type="ctrTitle"/>
          </p:nvPr>
        </p:nvSpPr>
        <p:spPr>
          <a:xfrm>
            <a:off x="1308593" y="497957"/>
            <a:ext cx="8504275" cy="1882751"/>
          </a:xfrm>
        </p:spPr>
        <p:txBody>
          <a:bodyPr/>
          <a:lstStyle/>
          <a:p>
            <a:r>
              <a:rPr lang="en-US" dirty="0"/>
              <a:t>LANGUAGE</a:t>
            </a:r>
          </a:p>
        </p:txBody>
      </p:sp>
      <p:sp>
        <p:nvSpPr>
          <p:cNvPr id="3" name="Subtitle 2">
            <a:extLst>
              <a:ext uri="{FF2B5EF4-FFF2-40B4-BE49-F238E27FC236}">
                <a16:creationId xmlns:a16="http://schemas.microsoft.com/office/drawing/2014/main" id="{2226524B-02AB-C2B4-5EB6-9633A331D6D0}"/>
              </a:ext>
            </a:extLst>
          </p:cNvPr>
          <p:cNvSpPr>
            <a:spLocks noGrp="1"/>
          </p:cNvSpPr>
          <p:nvPr>
            <p:ph type="subTitle" idx="1"/>
          </p:nvPr>
        </p:nvSpPr>
        <p:spPr>
          <a:xfrm>
            <a:off x="1249326" y="3042684"/>
            <a:ext cx="8504275" cy="2850115"/>
          </a:xfrm>
        </p:spPr>
        <p:txBody>
          <a:bodyPr>
            <a:normAutofit/>
          </a:bodyPr>
          <a:lstStyle/>
          <a:p>
            <a:pPr marL="285750" indent="-285750">
              <a:buFont typeface="Arial" panose="020B0604020202020204" pitchFamily="34" charset="0"/>
              <a:buChar char="•"/>
            </a:pPr>
            <a:r>
              <a:rPr lang="en-US" dirty="0"/>
              <a:t>Html 5</a:t>
            </a:r>
          </a:p>
          <a:p>
            <a:pPr marL="285750" indent="-285750">
              <a:buFont typeface="Arial" panose="020B0604020202020204" pitchFamily="34" charset="0"/>
              <a:buChar char="•"/>
            </a:pPr>
            <a:r>
              <a:rPr lang="en-US" dirty="0"/>
              <a:t>CSS</a:t>
            </a:r>
          </a:p>
          <a:p>
            <a:pPr marL="285750" indent="-285750">
              <a:buFont typeface="Arial" panose="020B0604020202020204" pitchFamily="34" charset="0"/>
              <a:buChar char="•"/>
            </a:pPr>
            <a:r>
              <a:rPr lang="en-US" dirty="0"/>
              <a:t>Bootstrap 5</a:t>
            </a:r>
          </a:p>
          <a:p>
            <a:pPr marL="285750" indent="-285750">
              <a:buFont typeface="Arial" panose="020B0604020202020204" pitchFamily="34" charset="0"/>
              <a:buChar char="•"/>
            </a:pPr>
            <a:r>
              <a:rPr lang="en-US" dirty="0"/>
              <a:t>JAVASCRIPT</a:t>
            </a:r>
          </a:p>
          <a:p>
            <a:pPr marL="285750" indent="-285750">
              <a:buFont typeface="Arial" panose="020B0604020202020204" pitchFamily="34" charset="0"/>
              <a:buChar char="•"/>
            </a:pPr>
            <a:r>
              <a:rPr lang="en-US" dirty="0"/>
              <a:t>DJANGO</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6968930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FBBB23-332C-995C-C826-2431DD58E3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6B7831-A1FC-71FD-0122-5F9603FDBD3D}"/>
              </a:ext>
            </a:extLst>
          </p:cNvPr>
          <p:cNvSpPr>
            <a:spLocks noGrp="1"/>
          </p:cNvSpPr>
          <p:nvPr>
            <p:ph type="ctrTitle"/>
          </p:nvPr>
        </p:nvSpPr>
        <p:spPr>
          <a:xfrm>
            <a:off x="1240859" y="1224517"/>
            <a:ext cx="8504275" cy="1084522"/>
          </a:xfrm>
        </p:spPr>
        <p:txBody>
          <a:bodyPr/>
          <a:lstStyle/>
          <a:p>
            <a:r>
              <a:rPr lang="en-US" dirty="0"/>
              <a:t>CONCLUSION</a:t>
            </a:r>
          </a:p>
        </p:txBody>
      </p:sp>
      <p:sp>
        <p:nvSpPr>
          <p:cNvPr id="6" name="TextBox 5">
            <a:extLst>
              <a:ext uri="{FF2B5EF4-FFF2-40B4-BE49-F238E27FC236}">
                <a16:creationId xmlns:a16="http://schemas.microsoft.com/office/drawing/2014/main" id="{2214DDCB-2117-B0E4-B0FF-B3BAF7AE2CFD}"/>
              </a:ext>
            </a:extLst>
          </p:cNvPr>
          <p:cNvSpPr txBox="1"/>
          <p:nvPr/>
        </p:nvSpPr>
        <p:spPr>
          <a:xfrm>
            <a:off x="1240859" y="3130901"/>
            <a:ext cx="6959600" cy="147732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a:t>
            </a:r>
            <a:r>
              <a:rPr lang="en-US" sz="1800" dirty="0">
                <a:latin typeface="Times New Roman" panose="02020603050405020304" pitchFamily="18" charset="0"/>
                <a:cs typeface="Times New Roman" panose="02020603050405020304" pitchFamily="18" charset="0"/>
              </a:rPr>
              <a:t>he online platform helps people in Bangladesh get mental health support easily. It connects them with qualified mental health professionals, makes scheduling and payments simple, and aims to improve mental health for everyone.</a:t>
            </a:r>
          </a:p>
          <a:p>
            <a:pPr algn="just"/>
            <a:endParaRPr lang="en-US" dirty="0"/>
          </a:p>
        </p:txBody>
      </p:sp>
    </p:spTree>
    <p:extLst>
      <p:ext uri="{BB962C8B-B14F-4D97-AF65-F5344CB8AC3E}">
        <p14:creationId xmlns:p14="http://schemas.microsoft.com/office/powerpoint/2010/main" val="488321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84963-D056-4569-8F9D-39DE53B0006C}"/>
              </a:ext>
            </a:extLst>
          </p:cNvPr>
          <p:cNvSpPr>
            <a:spLocks noGrp="1"/>
          </p:cNvSpPr>
          <p:nvPr>
            <p:ph type="ctrTitle"/>
          </p:nvPr>
        </p:nvSpPr>
        <p:spPr>
          <a:xfrm>
            <a:off x="1297452" y="786063"/>
            <a:ext cx="8504275" cy="1808002"/>
          </a:xfrm>
        </p:spPr>
        <p:txBody>
          <a:bodyPr>
            <a:normAutofit fontScale="90000"/>
          </a:bodyPr>
          <a:lstStyle/>
          <a:p>
            <a:r>
              <a:rPr lang="en-US" dirty="0"/>
              <a:t>BACKGROUND OF THE STUDY MOTIVATION</a:t>
            </a:r>
          </a:p>
        </p:txBody>
      </p:sp>
      <p:sp>
        <p:nvSpPr>
          <p:cNvPr id="6" name="TextBox 5">
            <a:extLst>
              <a:ext uri="{FF2B5EF4-FFF2-40B4-BE49-F238E27FC236}">
                <a16:creationId xmlns:a16="http://schemas.microsoft.com/office/drawing/2014/main" id="{E2399E8F-8345-4687-9D06-3C9B4342FB43}"/>
              </a:ext>
            </a:extLst>
          </p:cNvPr>
          <p:cNvSpPr txBox="1"/>
          <p:nvPr/>
        </p:nvSpPr>
        <p:spPr>
          <a:xfrm>
            <a:off x="1297452" y="2782669"/>
            <a:ext cx="6081358" cy="3046988"/>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Support for Rural Communities.</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Connect with Qualified Professionals.</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Streamlined Appointment Scheduling</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Secure Payment Processes</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Promote Mental Health Awareness</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Enhance Accessibility</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Continuous Improvement</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Collaborate with Experts</a:t>
            </a:r>
          </a:p>
        </p:txBody>
      </p:sp>
    </p:spTree>
    <p:extLst>
      <p:ext uri="{BB962C8B-B14F-4D97-AF65-F5344CB8AC3E}">
        <p14:creationId xmlns:p14="http://schemas.microsoft.com/office/powerpoint/2010/main" val="3191834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84963-D056-4569-8F9D-39DE53B0006C}"/>
              </a:ext>
            </a:extLst>
          </p:cNvPr>
          <p:cNvSpPr>
            <a:spLocks noGrp="1"/>
          </p:cNvSpPr>
          <p:nvPr>
            <p:ph type="ctrTitle"/>
          </p:nvPr>
        </p:nvSpPr>
        <p:spPr>
          <a:xfrm>
            <a:off x="720254" y="287867"/>
            <a:ext cx="8504275" cy="1539445"/>
          </a:xfrm>
        </p:spPr>
        <p:txBody>
          <a:bodyPr>
            <a:normAutofit fontScale="90000"/>
          </a:bodyPr>
          <a:lstStyle/>
          <a:p>
            <a:r>
              <a:rPr lang="en-US" dirty="0"/>
              <a:t>BENCHMARK ANALYSIS</a:t>
            </a:r>
          </a:p>
        </p:txBody>
      </p:sp>
      <p:graphicFrame>
        <p:nvGraphicFramePr>
          <p:cNvPr id="4" name="Table 4">
            <a:extLst>
              <a:ext uri="{FF2B5EF4-FFF2-40B4-BE49-F238E27FC236}">
                <a16:creationId xmlns:a16="http://schemas.microsoft.com/office/drawing/2014/main" id="{EDEF08FC-331A-49B5-95CB-F008B293B43B}"/>
              </a:ext>
            </a:extLst>
          </p:cNvPr>
          <p:cNvGraphicFramePr>
            <a:graphicFrameLocks noGrp="1"/>
          </p:cNvGraphicFramePr>
          <p:nvPr>
            <p:extLst>
              <p:ext uri="{D42A27DB-BD31-4B8C-83A1-F6EECF244321}">
                <p14:modId xmlns:p14="http://schemas.microsoft.com/office/powerpoint/2010/main" val="2271290082"/>
              </p:ext>
            </p:extLst>
          </p:nvPr>
        </p:nvGraphicFramePr>
        <p:xfrm>
          <a:off x="720254" y="2068148"/>
          <a:ext cx="10093740" cy="4084080"/>
        </p:xfrm>
        <a:graphic>
          <a:graphicData uri="http://schemas.openxmlformats.org/drawingml/2006/table">
            <a:tbl>
              <a:tblPr firstRow="1" bandRow="1">
                <a:tableStyleId>{8A107856-5554-42FB-B03E-39F5DBC370BA}</a:tableStyleId>
              </a:tblPr>
              <a:tblGrid>
                <a:gridCol w="2018748">
                  <a:extLst>
                    <a:ext uri="{9D8B030D-6E8A-4147-A177-3AD203B41FA5}">
                      <a16:colId xmlns:a16="http://schemas.microsoft.com/office/drawing/2014/main" val="2227044418"/>
                    </a:ext>
                  </a:extLst>
                </a:gridCol>
                <a:gridCol w="2018748">
                  <a:extLst>
                    <a:ext uri="{9D8B030D-6E8A-4147-A177-3AD203B41FA5}">
                      <a16:colId xmlns:a16="http://schemas.microsoft.com/office/drawing/2014/main" val="3104462364"/>
                    </a:ext>
                  </a:extLst>
                </a:gridCol>
                <a:gridCol w="2018748">
                  <a:extLst>
                    <a:ext uri="{9D8B030D-6E8A-4147-A177-3AD203B41FA5}">
                      <a16:colId xmlns:a16="http://schemas.microsoft.com/office/drawing/2014/main" val="2900834178"/>
                    </a:ext>
                  </a:extLst>
                </a:gridCol>
                <a:gridCol w="2160989">
                  <a:extLst>
                    <a:ext uri="{9D8B030D-6E8A-4147-A177-3AD203B41FA5}">
                      <a16:colId xmlns:a16="http://schemas.microsoft.com/office/drawing/2014/main" val="1031266764"/>
                    </a:ext>
                  </a:extLst>
                </a:gridCol>
                <a:gridCol w="1876507">
                  <a:extLst>
                    <a:ext uri="{9D8B030D-6E8A-4147-A177-3AD203B41FA5}">
                      <a16:colId xmlns:a16="http://schemas.microsoft.com/office/drawing/2014/main" val="1723728143"/>
                    </a:ext>
                  </a:extLst>
                </a:gridCol>
              </a:tblGrid>
              <a:tr h="524208">
                <a:tc>
                  <a:txBody>
                    <a:bodyPr/>
                    <a:lstStyle/>
                    <a:p>
                      <a:pPr algn="ctr"/>
                      <a:r>
                        <a:rPr lang="en-US" sz="1400" dirty="0">
                          <a:latin typeface="Times New Roman" panose="02020603050405020304" pitchFamily="18" charset="0"/>
                          <a:cs typeface="Times New Roman" panose="02020603050405020304" pitchFamily="18" charset="0"/>
                        </a:rPr>
                        <a:t>FEATURES</a:t>
                      </a:r>
                    </a:p>
                  </a:txBody>
                  <a:tcPr/>
                </a:tc>
                <a:tc>
                  <a:txBody>
                    <a:bodyPr/>
                    <a:lstStyle/>
                    <a:p>
                      <a:pPr algn="ctr"/>
                      <a:r>
                        <a:rPr lang="en-US" sz="1400" dirty="0">
                          <a:latin typeface="Times New Roman" panose="02020603050405020304" pitchFamily="18" charset="0"/>
                          <a:cs typeface="Times New Roman" panose="02020603050405020304" pitchFamily="18" charset="0"/>
                        </a:rPr>
                        <a:t>MED VANTAGE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MONERBONDHU.COM </a:t>
                      </a: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p>
                      <a:pPr algn="ct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DOCTORONDEMAND</a:t>
                      </a:r>
                    </a:p>
                  </a:txBody>
                  <a:tcPr/>
                </a:tc>
                <a:tc>
                  <a:txBody>
                    <a:bodyPr/>
                    <a:lstStyle/>
                    <a:p>
                      <a:pPr algn="ctr"/>
                      <a:r>
                        <a:rPr lang="en-US" sz="1400" dirty="0">
                          <a:latin typeface="Times New Roman" panose="02020603050405020304" pitchFamily="18" charset="0"/>
                          <a:cs typeface="Times New Roman" panose="02020603050405020304" pitchFamily="18" charset="0"/>
                        </a:rPr>
                        <a:t>ESHO NIJE KORI</a:t>
                      </a:r>
                    </a:p>
                  </a:txBody>
                  <a:tcPr/>
                </a:tc>
                <a:extLst>
                  <a:ext uri="{0D108BD9-81ED-4DB2-BD59-A6C34878D82A}">
                    <a16:rowId xmlns:a16="http://schemas.microsoft.com/office/drawing/2014/main" val="4040691457"/>
                  </a:ext>
                </a:extLst>
              </a:tr>
              <a:tr h="524208">
                <a:tc>
                  <a:txBody>
                    <a:bodyPr/>
                    <a:lstStyle/>
                    <a:p>
                      <a:pPr algn="ctr"/>
                      <a:r>
                        <a:rPr lang="en-US" sz="1400" dirty="0">
                          <a:latin typeface="Times New Roman" panose="02020603050405020304" pitchFamily="18" charset="0"/>
                          <a:cs typeface="Times New Roman" panose="02020603050405020304" pitchFamily="18" charset="0"/>
                        </a:rPr>
                        <a:t>User-Friendly Design</a:t>
                      </a:r>
                    </a:p>
                  </a:txBody>
                  <a:tcPr/>
                </a:tc>
                <a:tc>
                  <a:txBody>
                    <a:bodyPr/>
                    <a:lstStyle/>
                    <a:p>
                      <a:pPr algn="ct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 ✔</a:t>
                      </a:r>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 ✔</a:t>
                      </a:r>
                      <a:endParaRPr lang="en-US" sz="1400" dirty="0">
                        <a:latin typeface="Times New Roman" panose="02020603050405020304" pitchFamily="18" charset="0"/>
                        <a:cs typeface="Times New Roman" panose="02020603050405020304" pitchFamily="18" charset="0"/>
                      </a:endParaRPr>
                    </a:p>
                    <a:p>
                      <a:pPr algn="ctr"/>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 ✔</a:t>
                      </a:r>
                      <a:endParaRPr lang="en-US" sz="1400" dirty="0">
                        <a:latin typeface="Times New Roman" panose="02020603050405020304" pitchFamily="18" charset="0"/>
                        <a:cs typeface="Times New Roman" panose="02020603050405020304" pitchFamily="18" charset="0"/>
                      </a:endParaRPr>
                    </a:p>
                    <a:p>
                      <a:pPr algn="ctr"/>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 ✔</a:t>
                      </a:r>
                      <a:endParaRPr lang="en-US" sz="1400"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latin typeface="Times New Roman" panose="02020603050405020304" pitchFamily="18" charset="0"/>
                        <a:cs typeface="Times New Roman" panose="02020603050405020304" pitchFamily="18" charset="0"/>
                      </a:endParaRPr>
                    </a:p>
                    <a:p>
                      <a:pPr algn="ct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15185953"/>
                  </a:ext>
                </a:extLst>
              </a:tr>
              <a:tr h="524208">
                <a:tc>
                  <a:txBody>
                    <a:bodyPr/>
                    <a:lstStyle/>
                    <a:p>
                      <a:pPr algn="ctr"/>
                      <a:r>
                        <a:rPr lang="en-US" sz="1400" dirty="0">
                          <a:latin typeface="Times New Roman" panose="02020603050405020304" pitchFamily="18" charset="0"/>
                          <a:cs typeface="Times New Roman" panose="02020603050405020304" pitchFamily="18" charset="0"/>
                        </a:rPr>
                        <a:t>Professional Verification</a:t>
                      </a:r>
                    </a:p>
                  </a:txBody>
                  <a:tcPr/>
                </a:tc>
                <a:tc>
                  <a:txBody>
                    <a:bodyPr/>
                    <a:lstStyle/>
                    <a:p>
                      <a:pPr algn="ct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 ✔</a:t>
                      </a:r>
                      <a:endParaRPr lang="en-US" sz="1400" dirty="0">
                        <a:latin typeface="Times New Roman" panose="02020603050405020304" pitchFamily="18" charset="0"/>
                        <a:cs typeface="Times New Roman" panose="02020603050405020304" pitchFamily="18" charset="0"/>
                      </a:endParaRPr>
                    </a:p>
                    <a:p>
                      <a:pPr algn="ctr"/>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p>
                      <a:pPr algn="ctr"/>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p>
                      <a:pPr algn="ct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86492713"/>
                  </a:ext>
                </a:extLst>
              </a:tr>
              <a:tr h="524208">
                <a:tc>
                  <a:txBody>
                    <a:bodyPr/>
                    <a:lstStyle/>
                    <a:p>
                      <a:pPr algn="ctr"/>
                      <a:r>
                        <a:rPr lang="en-US" sz="1400" dirty="0">
                          <a:latin typeface="Times New Roman" panose="02020603050405020304" pitchFamily="18" charset="0"/>
                          <a:cs typeface="Times New Roman" panose="02020603050405020304" pitchFamily="18" charset="0"/>
                        </a:rPr>
                        <a:t>Appointment Booking</a:t>
                      </a:r>
                    </a:p>
                  </a:txBody>
                  <a:tcPr/>
                </a:tc>
                <a:tc>
                  <a:txBody>
                    <a:bodyPr/>
                    <a:lstStyle/>
                    <a:p>
                      <a:pPr algn="ct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p>
                      <a:pPr algn="ctr"/>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p>
                      <a:pPr algn="ctr"/>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p>
                      <a:pPr algn="ct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92860296"/>
                  </a:ext>
                </a:extLst>
              </a:tr>
              <a:tr h="524208">
                <a:tc>
                  <a:txBody>
                    <a:bodyPr/>
                    <a:lstStyle/>
                    <a:p>
                      <a:pPr algn="ctr"/>
                      <a:r>
                        <a:rPr lang="en-US" sz="1400" dirty="0">
                          <a:latin typeface="Times New Roman" panose="02020603050405020304" pitchFamily="18" charset="0"/>
                          <a:cs typeface="Times New Roman" panose="02020603050405020304" pitchFamily="18" charset="0"/>
                        </a:rPr>
                        <a:t>Secure Payments</a:t>
                      </a:r>
                    </a:p>
                  </a:txBody>
                  <a:tcPr/>
                </a:tc>
                <a:tc>
                  <a:txBody>
                    <a:bodyPr/>
                    <a:lstStyle/>
                    <a:p>
                      <a:pPr algn="ct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p>
                      <a:pPr algn="ctr"/>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p>
                      <a:pPr algn="ctr"/>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p>
                      <a:pPr algn="ct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87936224"/>
                  </a:ext>
                </a:extLst>
              </a:tr>
              <a:tr h="524208">
                <a:tc>
                  <a:txBody>
                    <a:bodyPr/>
                    <a:lstStyle/>
                    <a:p>
                      <a:pPr algn="ctr"/>
                      <a:r>
                        <a:rPr lang="en-US" sz="1400" dirty="0">
                          <a:latin typeface="Times New Roman" panose="02020603050405020304" pitchFamily="18" charset="0"/>
                          <a:cs typeface="Times New Roman" panose="02020603050405020304" pitchFamily="18" charset="0"/>
                        </a:rPr>
                        <a:t>Feedback System</a:t>
                      </a:r>
                    </a:p>
                  </a:txBody>
                  <a:tcPr/>
                </a:tc>
                <a:tc>
                  <a:txBody>
                    <a:bodyPr/>
                    <a:lstStyle/>
                    <a:p>
                      <a:pPr algn="ct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p>
                      <a:pPr algn="ctr"/>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p>
                      <a:pPr algn="ctr"/>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p>
                      <a:pPr algn="ct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8599307"/>
                  </a:ext>
                </a:extLst>
              </a:tr>
              <a:tr h="524208">
                <a:tc>
                  <a:txBody>
                    <a:bodyPr/>
                    <a:lstStyle/>
                    <a:p>
                      <a:pPr algn="ctr"/>
                      <a:r>
                        <a:rPr lang="en-US" sz="1400" dirty="0">
                          <a:latin typeface="Times New Roman" panose="02020603050405020304" pitchFamily="18" charset="0"/>
                          <a:cs typeface="Times New Roman" panose="02020603050405020304" pitchFamily="18" charset="0"/>
                        </a:rPr>
                        <a:t>Analytics and Reporting</a:t>
                      </a:r>
                    </a:p>
                  </a:txBody>
                  <a:tcPr/>
                </a:tc>
                <a:tc>
                  <a:txBody>
                    <a:bodyPr/>
                    <a:lstStyle/>
                    <a:p>
                      <a:pPr algn="ct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p>
                      <a:pPr algn="ctr"/>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p>
                      <a:pPr algn="ctr"/>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p>
                      <a:pPr algn="ct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36475307"/>
                  </a:ext>
                </a:extLst>
              </a:tr>
            </a:tbl>
          </a:graphicData>
        </a:graphic>
      </p:graphicFrame>
    </p:spTree>
    <p:extLst>
      <p:ext uri="{BB962C8B-B14F-4D97-AF65-F5344CB8AC3E}">
        <p14:creationId xmlns:p14="http://schemas.microsoft.com/office/powerpoint/2010/main" val="437347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84963-D056-4569-8F9D-39DE53B0006C}"/>
              </a:ext>
            </a:extLst>
          </p:cNvPr>
          <p:cNvSpPr>
            <a:spLocks noGrp="1"/>
          </p:cNvSpPr>
          <p:nvPr>
            <p:ph type="ctrTitle"/>
          </p:nvPr>
        </p:nvSpPr>
        <p:spPr>
          <a:xfrm>
            <a:off x="660929" y="524787"/>
            <a:ext cx="8504275" cy="834888"/>
          </a:xfrm>
        </p:spPr>
        <p:txBody>
          <a:bodyPr>
            <a:noAutofit/>
          </a:bodyPr>
          <a:lstStyle/>
          <a:p>
            <a:r>
              <a:rPr lang="en-US" sz="6000" dirty="0"/>
              <a:t>FEATURES</a:t>
            </a:r>
          </a:p>
        </p:txBody>
      </p:sp>
      <p:sp>
        <p:nvSpPr>
          <p:cNvPr id="4" name="TextBox 3">
            <a:extLst>
              <a:ext uri="{FF2B5EF4-FFF2-40B4-BE49-F238E27FC236}">
                <a16:creationId xmlns:a16="http://schemas.microsoft.com/office/drawing/2014/main" id="{16993EE3-75DD-4007-A0AD-08546667FDBD}"/>
              </a:ext>
            </a:extLst>
          </p:cNvPr>
          <p:cNvSpPr txBox="1"/>
          <p:nvPr/>
        </p:nvSpPr>
        <p:spPr>
          <a:xfrm>
            <a:off x="731520" y="1674674"/>
            <a:ext cx="2830665" cy="1754326"/>
          </a:xfrm>
          <a:prstGeom prst="rect">
            <a:avLst/>
          </a:prstGeom>
          <a:noFill/>
        </p:spPr>
        <p:txBody>
          <a:bodyPr wrap="square" rtlCol="0">
            <a:spAutoFit/>
          </a:bodyPr>
          <a:lstStyle/>
          <a:p>
            <a:r>
              <a:rPr lang="en-US" b="1" dirty="0"/>
              <a:t>USER / PATIENT</a:t>
            </a:r>
          </a:p>
          <a:p>
            <a:endParaRPr lang="en-US" b="1" dirty="0"/>
          </a:p>
          <a:p>
            <a:pPr marL="285750" indent="-285750">
              <a:buFont typeface="Arial" panose="020B0604020202020204" pitchFamily="34" charset="0"/>
              <a:buChar char="•"/>
            </a:pPr>
            <a:r>
              <a:rPr lang="en-US" dirty="0"/>
              <a:t>See Doctor list</a:t>
            </a:r>
          </a:p>
          <a:p>
            <a:pPr marL="285750" indent="-285750">
              <a:buFont typeface="Arial" panose="020B0604020202020204" pitchFamily="34" charset="0"/>
              <a:buChar char="•"/>
            </a:pPr>
            <a:r>
              <a:rPr lang="en-US" dirty="0"/>
              <a:t>Book appointment</a:t>
            </a:r>
          </a:p>
          <a:p>
            <a:pPr marL="285750" indent="-285750">
              <a:buFont typeface="Arial" panose="020B0604020202020204" pitchFamily="34" charset="0"/>
              <a:buChar char="•"/>
            </a:pPr>
            <a:r>
              <a:rPr lang="en-US" dirty="0"/>
              <a:t>Make Payment</a:t>
            </a:r>
          </a:p>
          <a:p>
            <a:pPr marL="285750" indent="-285750">
              <a:buFont typeface="Arial" panose="020B0604020202020204" pitchFamily="34" charset="0"/>
              <a:buChar char="•"/>
            </a:pPr>
            <a:r>
              <a:rPr lang="en-US" dirty="0"/>
              <a:t>Give Review</a:t>
            </a:r>
          </a:p>
        </p:txBody>
      </p:sp>
      <p:sp>
        <p:nvSpPr>
          <p:cNvPr id="6" name="TextBox 5">
            <a:extLst>
              <a:ext uri="{FF2B5EF4-FFF2-40B4-BE49-F238E27FC236}">
                <a16:creationId xmlns:a16="http://schemas.microsoft.com/office/drawing/2014/main" id="{36D60BAD-CBF1-4DA6-8F34-792F6E24388A}"/>
              </a:ext>
            </a:extLst>
          </p:cNvPr>
          <p:cNvSpPr txBox="1"/>
          <p:nvPr/>
        </p:nvSpPr>
        <p:spPr>
          <a:xfrm>
            <a:off x="731520" y="4052645"/>
            <a:ext cx="3188473" cy="2308324"/>
          </a:xfrm>
          <a:prstGeom prst="rect">
            <a:avLst/>
          </a:prstGeom>
          <a:noFill/>
        </p:spPr>
        <p:txBody>
          <a:bodyPr wrap="square">
            <a:spAutoFit/>
          </a:bodyPr>
          <a:lstStyle/>
          <a:p>
            <a:r>
              <a:rPr lang="en-US" b="1" dirty="0"/>
              <a:t>DOCTOR</a:t>
            </a:r>
          </a:p>
          <a:p>
            <a:endParaRPr lang="en-US" b="1" dirty="0"/>
          </a:p>
          <a:p>
            <a:pPr marL="285750" indent="-285750">
              <a:buFont typeface="Arial" panose="020B0604020202020204" pitchFamily="34" charset="0"/>
              <a:buChar char="•"/>
            </a:pPr>
            <a:r>
              <a:rPr lang="en-US" dirty="0"/>
              <a:t>See Patient list</a:t>
            </a:r>
          </a:p>
          <a:p>
            <a:pPr marL="285750" indent="-285750">
              <a:buFont typeface="Arial" panose="020B0604020202020204" pitchFamily="34" charset="0"/>
              <a:buChar char="•"/>
            </a:pPr>
            <a:r>
              <a:rPr lang="en-US" dirty="0"/>
              <a:t>Confirmed Appointment list</a:t>
            </a:r>
          </a:p>
          <a:p>
            <a:pPr marL="285750" indent="-285750">
              <a:buFont typeface="Arial" panose="020B0604020202020204" pitchFamily="34" charset="0"/>
              <a:buChar char="•"/>
            </a:pPr>
            <a:r>
              <a:rPr lang="en-US" dirty="0"/>
              <a:t>Provide Meeting Link</a:t>
            </a:r>
          </a:p>
          <a:p>
            <a:pPr marL="285750" indent="-285750">
              <a:buFont typeface="Arial" panose="020B0604020202020204" pitchFamily="34" charset="0"/>
              <a:buChar char="•"/>
            </a:pPr>
            <a:r>
              <a:rPr lang="en-US" dirty="0"/>
              <a:t>Check Patient Document</a:t>
            </a:r>
          </a:p>
          <a:p>
            <a:pPr marL="285750" indent="-285750">
              <a:buFont typeface="Arial" panose="020B0604020202020204" pitchFamily="34" charset="0"/>
              <a:buChar char="•"/>
            </a:pPr>
            <a:r>
              <a:rPr lang="en-US" dirty="0"/>
              <a:t>Check Review</a:t>
            </a:r>
          </a:p>
          <a:p>
            <a:pPr marL="285750" indent="-285750">
              <a:buFont typeface="Arial" panose="020B0604020202020204" pitchFamily="34" charset="0"/>
              <a:buChar char="•"/>
            </a:pPr>
            <a:endParaRPr lang="en-US" dirty="0"/>
          </a:p>
        </p:txBody>
      </p:sp>
      <p:sp>
        <p:nvSpPr>
          <p:cNvPr id="8" name="TextBox 7">
            <a:extLst>
              <a:ext uri="{FF2B5EF4-FFF2-40B4-BE49-F238E27FC236}">
                <a16:creationId xmlns:a16="http://schemas.microsoft.com/office/drawing/2014/main" id="{BEBE9452-664D-4350-B2F1-9D9A97F9393F}"/>
              </a:ext>
            </a:extLst>
          </p:cNvPr>
          <p:cNvSpPr txBox="1"/>
          <p:nvPr/>
        </p:nvSpPr>
        <p:spPr>
          <a:xfrm>
            <a:off x="5164372" y="1674674"/>
            <a:ext cx="3383280" cy="1200329"/>
          </a:xfrm>
          <a:prstGeom prst="rect">
            <a:avLst/>
          </a:prstGeom>
          <a:noFill/>
        </p:spPr>
        <p:txBody>
          <a:bodyPr wrap="square">
            <a:spAutoFit/>
          </a:bodyPr>
          <a:lstStyle/>
          <a:p>
            <a:r>
              <a:rPr lang="en-US" b="1" dirty="0"/>
              <a:t>ASSISTANT</a:t>
            </a:r>
          </a:p>
          <a:p>
            <a:endParaRPr lang="en-US" b="1" dirty="0"/>
          </a:p>
          <a:p>
            <a:pPr marL="285750" indent="-285750">
              <a:buFont typeface="Arial" panose="020B0604020202020204" pitchFamily="34" charset="0"/>
              <a:buChar char="•"/>
            </a:pPr>
            <a:r>
              <a:rPr lang="en-US" dirty="0"/>
              <a:t>See Patient request</a:t>
            </a:r>
          </a:p>
          <a:p>
            <a:pPr marL="285750" indent="-285750">
              <a:buFont typeface="Arial" panose="020B0604020202020204" pitchFamily="34" charset="0"/>
              <a:buChar char="•"/>
            </a:pPr>
            <a:r>
              <a:rPr lang="en-US" dirty="0"/>
              <a:t>Confirmed patient request</a:t>
            </a:r>
          </a:p>
        </p:txBody>
      </p:sp>
      <p:sp>
        <p:nvSpPr>
          <p:cNvPr id="10" name="TextBox 9">
            <a:extLst>
              <a:ext uri="{FF2B5EF4-FFF2-40B4-BE49-F238E27FC236}">
                <a16:creationId xmlns:a16="http://schemas.microsoft.com/office/drawing/2014/main" id="{2C878698-E8BE-421C-9659-ABDDEC9CCD46}"/>
              </a:ext>
            </a:extLst>
          </p:cNvPr>
          <p:cNvSpPr txBox="1"/>
          <p:nvPr/>
        </p:nvSpPr>
        <p:spPr>
          <a:xfrm>
            <a:off x="5164372" y="4044162"/>
            <a:ext cx="6098650" cy="1477328"/>
          </a:xfrm>
          <a:prstGeom prst="rect">
            <a:avLst/>
          </a:prstGeom>
          <a:noFill/>
        </p:spPr>
        <p:txBody>
          <a:bodyPr wrap="square">
            <a:spAutoFit/>
          </a:bodyPr>
          <a:lstStyle/>
          <a:p>
            <a:r>
              <a:rPr lang="en-US" b="1" dirty="0"/>
              <a:t>ADMIN</a:t>
            </a:r>
          </a:p>
          <a:p>
            <a:endParaRPr lang="en-US" b="1" dirty="0"/>
          </a:p>
          <a:p>
            <a:pPr marL="285750" indent="-285750">
              <a:buFont typeface="Arial" panose="020B0604020202020204" pitchFamily="34" charset="0"/>
              <a:buChar char="•"/>
            </a:pPr>
            <a:r>
              <a:rPr lang="en-US" dirty="0"/>
              <a:t>Add or Remove Doctor</a:t>
            </a:r>
          </a:p>
          <a:p>
            <a:pPr marL="285750" indent="-285750">
              <a:buFont typeface="Arial" panose="020B0604020202020204" pitchFamily="34" charset="0"/>
              <a:buChar char="•"/>
            </a:pPr>
            <a:r>
              <a:rPr lang="en-US" dirty="0"/>
              <a:t>Make Admin or Remove</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954930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84963-D056-4569-8F9D-39DE53B0006C}"/>
              </a:ext>
            </a:extLst>
          </p:cNvPr>
          <p:cNvSpPr>
            <a:spLocks noGrp="1"/>
          </p:cNvSpPr>
          <p:nvPr>
            <p:ph type="ctrTitle"/>
          </p:nvPr>
        </p:nvSpPr>
        <p:spPr>
          <a:xfrm>
            <a:off x="2192653" y="2717603"/>
            <a:ext cx="7806693" cy="1422794"/>
          </a:xfrm>
        </p:spPr>
        <p:txBody>
          <a:bodyPr>
            <a:noAutofit/>
          </a:bodyPr>
          <a:lstStyle/>
          <a:p>
            <a:r>
              <a:rPr lang="en-US" sz="7200" dirty="0"/>
              <a:t>FLOW CHART</a:t>
            </a:r>
          </a:p>
        </p:txBody>
      </p:sp>
    </p:spTree>
    <p:extLst>
      <p:ext uri="{BB962C8B-B14F-4D97-AF65-F5344CB8AC3E}">
        <p14:creationId xmlns:p14="http://schemas.microsoft.com/office/powerpoint/2010/main" val="55228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0C2DC7-C9A5-5C5D-BD09-AE3FA8C912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8332" y="0"/>
            <a:ext cx="6155336" cy="6858000"/>
          </a:xfrm>
          <a:prstGeom prst="rect">
            <a:avLst/>
          </a:prstGeom>
        </p:spPr>
      </p:pic>
      <p:sp>
        <p:nvSpPr>
          <p:cNvPr id="6" name="TextBox 5">
            <a:extLst>
              <a:ext uri="{FF2B5EF4-FFF2-40B4-BE49-F238E27FC236}">
                <a16:creationId xmlns:a16="http://schemas.microsoft.com/office/drawing/2014/main" id="{D5BBC120-1129-C67A-4143-2BE1FF2C84BC}"/>
              </a:ext>
            </a:extLst>
          </p:cNvPr>
          <p:cNvSpPr txBox="1"/>
          <p:nvPr/>
        </p:nvSpPr>
        <p:spPr>
          <a:xfrm>
            <a:off x="482600" y="812800"/>
            <a:ext cx="1434432" cy="369332"/>
          </a:xfrm>
          <a:prstGeom prst="rect">
            <a:avLst/>
          </a:prstGeom>
          <a:noFill/>
        </p:spPr>
        <p:txBody>
          <a:bodyPr wrap="none" rtlCol="0">
            <a:spAutoFit/>
          </a:bodyPr>
          <a:lstStyle/>
          <a:p>
            <a:r>
              <a:rPr lang="en-US" b="1" dirty="0">
                <a:solidFill>
                  <a:schemeClr val="accent2"/>
                </a:solidFill>
                <a:latin typeface="+mj-lt"/>
              </a:rPr>
              <a:t>PATIENT</a:t>
            </a:r>
          </a:p>
        </p:txBody>
      </p:sp>
    </p:spTree>
    <p:extLst>
      <p:ext uri="{BB962C8B-B14F-4D97-AF65-F5344CB8AC3E}">
        <p14:creationId xmlns:p14="http://schemas.microsoft.com/office/powerpoint/2010/main" val="42279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EA1934B-7E7F-D14C-4B82-DF6B6FF5E6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0133" y="0"/>
            <a:ext cx="5817173" cy="6858000"/>
          </a:xfrm>
          <a:prstGeom prst="rect">
            <a:avLst/>
          </a:prstGeom>
        </p:spPr>
      </p:pic>
      <p:sp>
        <p:nvSpPr>
          <p:cNvPr id="6" name="TextBox 5">
            <a:extLst>
              <a:ext uri="{FF2B5EF4-FFF2-40B4-BE49-F238E27FC236}">
                <a16:creationId xmlns:a16="http://schemas.microsoft.com/office/drawing/2014/main" id="{A9EE5D56-0717-F25C-CD37-CC4063062106}"/>
              </a:ext>
            </a:extLst>
          </p:cNvPr>
          <p:cNvSpPr txBox="1"/>
          <p:nvPr/>
        </p:nvSpPr>
        <p:spPr>
          <a:xfrm>
            <a:off x="440267" y="889000"/>
            <a:ext cx="1896533" cy="369332"/>
          </a:xfrm>
          <a:prstGeom prst="rect">
            <a:avLst/>
          </a:prstGeom>
          <a:noFill/>
        </p:spPr>
        <p:txBody>
          <a:bodyPr wrap="square" rtlCol="0">
            <a:spAutoFit/>
          </a:bodyPr>
          <a:lstStyle/>
          <a:p>
            <a:r>
              <a:rPr lang="en-US" b="1" dirty="0">
                <a:solidFill>
                  <a:schemeClr val="accent2"/>
                </a:solidFill>
                <a:latin typeface="+mj-lt"/>
              </a:rPr>
              <a:t>DOCTOR</a:t>
            </a:r>
          </a:p>
        </p:txBody>
      </p:sp>
    </p:spTree>
    <p:extLst>
      <p:ext uri="{BB962C8B-B14F-4D97-AF65-F5344CB8AC3E}">
        <p14:creationId xmlns:p14="http://schemas.microsoft.com/office/powerpoint/2010/main" val="2749031184"/>
      </p:ext>
    </p:extLst>
  </p:cSld>
  <p:clrMapOvr>
    <a:masterClrMapping/>
  </p:clrMapOvr>
</p:sld>
</file>

<file path=ppt/theme/theme1.xml><?xml version="1.0" encoding="utf-8"?>
<a:theme xmlns:a="http://schemas.openxmlformats.org/drawingml/2006/main" name="ModOverlayVTI">
  <a:themeElements>
    <a:clrScheme name="Custom 50">
      <a:dk1>
        <a:sysClr val="windowText" lastClr="000000"/>
      </a:dk1>
      <a:lt1>
        <a:srgbClr val="F4F2EC"/>
      </a:lt1>
      <a:dk2>
        <a:srgbClr val="09283F"/>
      </a:dk2>
      <a:lt2>
        <a:srgbClr val="FFFFFF"/>
      </a:lt2>
      <a:accent1>
        <a:srgbClr val="3C9A8F"/>
      </a:accent1>
      <a:accent2>
        <a:srgbClr val="18818C"/>
      </a:accent2>
      <a:accent3>
        <a:srgbClr val="800A2F"/>
      </a:accent3>
      <a:accent4>
        <a:srgbClr val="F6635C"/>
      </a:accent4>
      <a:accent5>
        <a:srgbClr val="F48E7C"/>
      </a:accent5>
      <a:accent6>
        <a:srgbClr val="DA9D16"/>
      </a:accent6>
      <a:hlink>
        <a:srgbClr val="ED621D"/>
      </a:hlink>
      <a:folHlink>
        <a:srgbClr val="A18A6D"/>
      </a:folHlink>
    </a:clrScheme>
    <a:fontScheme name="Elephant Arial Nova Light">
      <a:majorFont>
        <a:latin typeface="Elephant"/>
        <a:ea typeface=""/>
        <a:cs typeface=""/>
      </a:majorFont>
      <a:minorFont>
        <a:latin typeface="Arial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OverlayVTI" id="{85202D65-63D3-4793-A090-FA8DF18DC0BE}" vid="{91924FCD-E846-48AE-B233-F25A78D18B8D}"/>
    </a:ext>
  </a:extLst>
</a:theme>
</file>

<file path=docProps/app.xml><?xml version="1.0" encoding="utf-8"?>
<Properties xmlns="http://schemas.openxmlformats.org/officeDocument/2006/extended-properties" xmlns:vt="http://schemas.openxmlformats.org/officeDocument/2006/docPropsVTypes">
  <Template>Mod overlay</Template>
  <TotalTime>275</TotalTime>
  <Words>558</Words>
  <Application>Microsoft Office PowerPoint</Application>
  <PresentationFormat>Widescreen</PresentationFormat>
  <Paragraphs>146</Paragraphs>
  <Slides>38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Arial Nova Light</vt:lpstr>
      <vt:lpstr>Courier New</vt:lpstr>
      <vt:lpstr>Elephant</vt:lpstr>
      <vt:lpstr>Times New Roman</vt:lpstr>
      <vt:lpstr>YAFdtQi73Xs 0</vt:lpstr>
      <vt:lpstr>ModOverlayVTI</vt:lpstr>
      <vt:lpstr>MED VANTAGE</vt:lpstr>
      <vt:lpstr>INTRODUCTION</vt:lpstr>
      <vt:lpstr>OBJECTIVES</vt:lpstr>
      <vt:lpstr>BACKGROUND OF THE STUDY MOTIVATION</vt:lpstr>
      <vt:lpstr>BENCHMARK ANALYSIS</vt:lpstr>
      <vt:lpstr>FEATURES</vt:lpstr>
      <vt:lpstr>FLOW CHART</vt:lpstr>
      <vt:lpstr>PowerPoint Presentation</vt:lpstr>
      <vt:lpstr>PowerPoint Presentation</vt:lpstr>
      <vt:lpstr>PowerPoint Presentation</vt:lpstr>
      <vt:lpstr>PowerPoint Presentation</vt:lpstr>
      <vt:lpstr>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COMPLEX ENGINEERING PROBLEMS</vt:lpstr>
      <vt:lpstr>P1(Depth of knowledge required):</vt:lpstr>
      <vt:lpstr>P3(Depth of analysis required ): </vt:lpstr>
      <vt:lpstr>P7(Interdependence):</vt:lpstr>
      <vt:lpstr>LANGUAGE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 VANTAGE</dc:title>
  <dc:creator>Maruf Raihan</dc:creator>
  <cp:lastModifiedBy>Maruf Raihan</cp:lastModifiedBy>
  <cp:revision>29</cp:revision>
  <dcterms:created xsi:type="dcterms:W3CDTF">2024-10-20T19:03:16Z</dcterms:created>
  <dcterms:modified xsi:type="dcterms:W3CDTF">2024-11-02T10:38:09Z</dcterms:modified>
</cp:coreProperties>
</file>