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F2310-D6A2-4CB8-A041-7FB1466DAA6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FE79E9C-12CB-412A-BF0A-9E11E12C09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B102169-8728-48D9-B2A0-247F460CF9CA}"/>
              </a:ext>
            </a:extLst>
          </p:cNvPr>
          <p:cNvSpPr>
            <a:spLocks noGrp="1"/>
          </p:cNvSpPr>
          <p:nvPr>
            <p:ph type="dt" sz="half" idx="10"/>
          </p:nvPr>
        </p:nvSpPr>
        <p:spPr/>
        <p:txBody>
          <a:bodyPr/>
          <a:lstStyle/>
          <a:p>
            <a:fld id="{A01AA2BE-5FD7-4342-BF0C-EB8695B73157}" type="datetimeFigureOut">
              <a:rPr lang="en-US" smtClean="0"/>
              <a:t>4/16/2022</a:t>
            </a:fld>
            <a:endParaRPr lang="en-US"/>
          </a:p>
        </p:txBody>
      </p:sp>
      <p:sp>
        <p:nvSpPr>
          <p:cNvPr id="5" name="Footer Placeholder 4">
            <a:extLst>
              <a:ext uri="{FF2B5EF4-FFF2-40B4-BE49-F238E27FC236}">
                <a16:creationId xmlns:a16="http://schemas.microsoft.com/office/drawing/2014/main" id="{B56DB315-9F9A-498E-8E45-982F92A585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DE1A99-09EF-48C7-8697-2D8F724CF4D1}"/>
              </a:ext>
            </a:extLst>
          </p:cNvPr>
          <p:cNvSpPr>
            <a:spLocks noGrp="1"/>
          </p:cNvSpPr>
          <p:nvPr>
            <p:ph type="sldNum" sz="quarter" idx="12"/>
          </p:nvPr>
        </p:nvSpPr>
        <p:spPr/>
        <p:txBody>
          <a:bodyPr/>
          <a:lstStyle/>
          <a:p>
            <a:fld id="{F660FDCC-2A65-4EB0-990A-1E9009A0E6CA}" type="slidenum">
              <a:rPr lang="en-US" smtClean="0"/>
              <a:t>‹#›</a:t>
            </a:fld>
            <a:endParaRPr lang="en-US"/>
          </a:p>
        </p:txBody>
      </p:sp>
    </p:spTree>
    <p:extLst>
      <p:ext uri="{BB962C8B-B14F-4D97-AF65-F5344CB8AC3E}">
        <p14:creationId xmlns:p14="http://schemas.microsoft.com/office/powerpoint/2010/main" val="5096260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9A2FA-5A27-4F90-BFC2-D1EDAD44949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4B5830F-9355-49C5-BF37-03032C363DC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95E76F-C06B-4067-BDF4-62EA5EE82398}"/>
              </a:ext>
            </a:extLst>
          </p:cNvPr>
          <p:cNvSpPr>
            <a:spLocks noGrp="1"/>
          </p:cNvSpPr>
          <p:nvPr>
            <p:ph type="dt" sz="half" idx="10"/>
          </p:nvPr>
        </p:nvSpPr>
        <p:spPr/>
        <p:txBody>
          <a:bodyPr/>
          <a:lstStyle/>
          <a:p>
            <a:fld id="{A01AA2BE-5FD7-4342-BF0C-EB8695B73157}" type="datetimeFigureOut">
              <a:rPr lang="en-US" smtClean="0"/>
              <a:t>4/16/2022</a:t>
            </a:fld>
            <a:endParaRPr lang="en-US"/>
          </a:p>
        </p:txBody>
      </p:sp>
      <p:sp>
        <p:nvSpPr>
          <p:cNvPr id="5" name="Footer Placeholder 4">
            <a:extLst>
              <a:ext uri="{FF2B5EF4-FFF2-40B4-BE49-F238E27FC236}">
                <a16:creationId xmlns:a16="http://schemas.microsoft.com/office/drawing/2014/main" id="{DFF613B6-C516-43C6-A6E4-6D35EE0328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798EB9-9B91-4B12-B98C-04669FB5FB17}"/>
              </a:ext>
            </a:extLst>
          </p:cNvPr>
          <p:cNvSpPr>
            <a:spLocks noGrp="1"/>
          </p:cNvSpPr>
          <p:nvPr>
            <p:ph type="sldNum" sz="quarter" idx="12"/>
          </p:nvPr>
        </p:nvSpPr>
        <p:spPr/>
        <p:txBody>
          <a:bodyPr/>
          <a:lstStyle/>
          <a:p>
            <a:fld id="{F660FDCC-2A65-4EB0-990A-1E9009A0E6CA}" type="slidenum">
              <a:rPr lang="en-US" smtClean="0"/>
              <a:t>‹#›</a:t>
            </a:fld>
            <a:endParaRPr lang="en-US"/>
          </a:p>
        </p:txBody>
      </p:sp>
    </p:spTree>
    <p:extLst>
      <p:ext uri="{BB962C8B-B14F-4D97-AF65-F5344CB8AC3E}">
        <p14:creationId xmlns:p14="http://schemas.microsoft.com/office/powerpoint/2010/main" val="14177198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7C19C6-E14D-4051-A5E1-DD38F828CD7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5DD0C1B-CDFB-4DC4-AA89-1973863BC7A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6662C5-1984-4CD1-B22C-94E936AE3FE5}"/>
              </a:ext>
            </a:extLst>
          </p:cNvPr>
          <p:cNvSpPr>
            <a:spLocks noGrp="1"/>
          </p:cNvSpPr>
          <p:nvPr>
            <p:ph type="dt" sz="half" idx="10"/>
          </p:nvPr>
        </p:nvSpPr>
        <p:spPr/>
        <p:txBody>
          <a:bodyPr/>
          <a:lstStyle/>
          <a:p>
            <a:fld id="{A01AA2BE-5FD7-4342-BF0C-EB8695B73157}" type="datetimeFigureOut">
              <a:rPr lang="en-US" smtClean="0"/>
              <a:t>4/16/2022</a:t>
            </a:fld>
            <a:endParaRPr lang="en-US"/>
          </a:p>
        </p:txBody>
      </p:sp>
      <p:sp>
        <p:nvSpPr>
          <p:cNvPr id="5" name="Footer Placeholder 4">
            <a:extLst>
              <a:ext uri="{FF2B5EF4-FFF2-40B4-BE49-F238E27FC236}">
                <a16:creationId xmlns:a16="http://schemas.microsoft.com/office/drawing/2014/main" id="{FD8DCDBC-7EA4-47B0-B760-09CDDE3BC1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AC6BEC-5B2B-4959-A549-0613114EE38B}"/>
              </a:ext>
            </a:extLst>
          </p:cNvPr>
          <p:cNvSpPr>
            <a:spLocks noGrp="1"/>
          </p:cNvSpPr>
          <p:nvPr>
            <p:ph type="sldNum" sz="quarter" idx="12"/>
          </p:nvPr>
        </p:nvSpPr>
        <p:spPr/>
        <p:txBody>
          <a:bodyPr/>
          <a:lstStyle/>
          <a:p>
            <a:fld id="{F660FDCC-2A65-4EB0-990A-1E9009A0E6CA}" type="slidenum">
              <a:rPr lang="en-US" smtClean="0"/>
              <a:t>‹#›</a:t>
            </a:fld>
            <a:endParaRPr lang="en-US"/>
          </a:p>
        </p:txBody>
      </p:sp>
    </p:spTree>
    <p:extLst>
      <p:ext uri="{BB962C8B-B14F-4D97-AF65-F5344CB8AC3E}">
        <p14:creationId xmlns:p14="http://schemas.microsoft.com/office/powerpoint/2010/main" val="8746520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0475E-B6F2-43CD-B7DC-8B25E1B60C5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F0E8462-4F93-4157-9BCC-8181153AFD1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EA9ADE-9CC6-4EBD-B126-DAB7282802DF}"/>
              </a:ext>
            </a:extLst>
          </p:cNvPr>
          <p:cNvSpPr>
            <a:spLocks noGrp="1"/>
          </p:cNvSpPr>
          <p:nvPr>
            <p:ph type="dt" sz="half" idx="10"/>
          </p:nvPr>
        </p:nvSpPr>
        <p:spPr/>
        <p:txBody>
          <a:bodyPr/>
          <a:lstStyle/>
          <a:p>
            <a:fld id="{A01AA2BE-5FD7-4342-BF0C-EB8695B73157}" type="datetimeFigureOut">
              <a:rPr lang="en-US" smtClean="0"/>
              <a:t>4/16/2022</a:t>
            </a:fld>
            <a:endParaRPr lang="en-US"/>
          </a:p>
        </p:txBody>
      </p:sp>
      <p:sp>
        <p:nvSpPr>
          <p:cNvPr id="5" name="Footer Placeholder 4">
            <a:extLst>
              <a:ext uri="{FF2B5EF4-FFF2-40B4-BE49-F238E27FC236}">
                <a16:creationId xmlns:a16="http://schemas.microsoft.com/office/drawing/2014/main" id="{B979EB4D-AFD1-4ED4-9B48-6ADC0946DC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8C554C-9765-4647-A592-85EE3D1750C8}"/>
              </a:ext>
            </a:extLst>
          </p:cNvPr>
          <p:cNvSpPr>
            <a:spLocks noGrp="1"/>
          </p:cNvSpPr>
          <p:nvPr>
            <p:ph type="sldNum" sz="quarter" idx="12"/>
          </p:nvPr>
        </p:nvSpPr>
        <p:spPr/>
        <p:txBody>
          <a:bodyPr/>
          <a:lstStyle/>
          <a:p>
            <a:fld id="{F660FDCC-2A65-4EB0-990A-1E9009A0E6CA}" type="slidenum">
              <a:rPr lang="en-US" smtClean="0"/>
              <a:t>‹#›</a:t>
            </a:fld>
            <a:endParaRPr lang="en-US"/>
          </a:p>
        </p:txBody>
      </p:sp>
    </p:spTree>
    <p:extLst>
      <p:ext uri="{BB962C8B-B14F-4D97-AF65-F5344CB8AC3E}">
        <p14:creationId xmlns:p14="http://schemas.microsoft.com/office/powerpoint/2010/main" val="10754769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B5949-9A50-4E22-A905-A8F928C77AD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9088E1-1FD3-4533-A821-989311326F9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1C39D53-99BD-4BE9-8197-678E675C2B5A}"/>
              </a:ext>
            </a:extLst>
          </p:cNvPr>
          <p:cNvSpPr>
            <a:spLocks noGrp="1"/>
          </p:cNvSpPr>
          <p:nvPr>
            <p:ph type="dt" sz="half" idx="10"/>
          </p:nvPr>
        </p:nvSpPr>
        <p:spPr/>
        <p:txBody>
          <a:bodyPr/>
          <a:lstStyle/>
          <a:p>
            <a:fld id="{A01AA2BE-5FD7-4342-BF0C-EB8695B73157}" type="datetimeFigureOut">
              <a:rPr lang="en-US" smtClean="0"/>
              <a:t>4/16/2022</a:t>
            </a:fld>
            <a:endParaRPr lang="en-US"/>
          </a:p>
        </p:txBody>
      </p:sp>
      <p:sp>
        <p:nvSpPr>
          <p:cNvPr id="5" name="Footer Placeholder 4">
            <a:extLst>
              <a:ext uri="{FF2B5EF4-FFF2-40B4-BE49-F238E27FC236}">
                <a16:creationId xmlns:a16="http://schemas.microsoft.com/office/drawing/2014/main" id="{661928C1-F80F-451B-81B9-A42098E838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0650AA-D6F3-404A-AB86-6BCC0994531E}"/>
              </a:ext>
            </a:extLst>
          </p:cNvPr>
          <p:cNvSpPr>
            <a:spLocks noGrp="1"/>
          </p:cNvSpPr>
          <p:nvPr>
            <p:ph type="sldNum" sz="quarter" idx="12"/>
          </p:nvPr>
        </p:nvSpPr>
        <p:spPr/>
        <p:txBody>
          <a:bodyPr/>
          <a:lstStyle/>
          <a:p>
            <a:fld id="{F660FDCC-2A65-4EB0-990A-1E9009A0E6CA}" type="slidenum">
              <a:rPr lang="en-US" smtClean="0"/>
              <a:t>‹#›</a:t>
            </a:fld>
            <a:endParaRPr lang="en-US"/>
          </a:p>
        </p:txBody>
      </p:sp>
    </p:spTree>
    <p:extLst>
      <p:ext uri="{BB962C8B-B14F-4D97-AF65-F5344CB8AC3E}">
        <p14:creationId xmlns:p14="http://schemas.microsoft.com/office/powerpoint/2010/main" val="1064562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B80BA-863E-4829-885E-D4CEC2C0DE5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A72F3B4-0356-47DA-8DCF-2C8DE54D108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5A4945F-AD55-4CFC-BC3B-937453C634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4664753-5D75-4DBC-AF71-129A7EA2A1F0}"/>
              </a:ext>
            </a:extLst>
          </p:cNvPr>
          <p:cNvSpPr>
            <a:spLocks noGrp="1"/>
          </p:cNvSpPr>
          <p:nvPr>
            <p:ph type="dt" sz="half" idx="10"/>
          </p:nvPr>
        </p:nvSpPr>
        <p:spPr/>
        <p:txBody>
          <a:bodyPr/>
          <a:lstStyle/>
          <a:p>
            <a:fld id="{A01AA2BE-5FD7-4342-BF0C-EB8695B73157}" type="datetimeFigureOut">
              <a:rPr lang="en-US" smtClean="0"/>
              <a:t>4/16/2022</a:t>
            </a:fld>
            <a:endParaRPr lang="en-US"/>
          </a:p>
        </p:txBody>
      </p:sp>
      <p:sp>
        <p:nvSpPr>
          <p:cNvPr id="6" name="Footer Placeholder 5">
            <a:extLst>
              <a:ext uri="{FF2B5EF4-FFF2-40B4-BE49-F238E27FC236}">
                <a16:creationId xmlns:a16="http://schemas.microsoft.com/office/drawing/2014/main" id="{D01B6095-A579-4843-BFF0-35E295C87B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F150D8-21F7-4ACE-9E98-324D6B79DB7A}"/>
              </a:ext>
            </a:extLst>
          </p:cNvPr>
          <p:cNvSpPr>
            <a:spLocks noGrp="1"/>
          </p:cNvSpPr>
          <p:nvPr>
            <p:ph type="sldNum" sz="quarter" idx="12"/>
          </p:nvPr>
        </p:nvSpPr>
        <p:spPr/>
        <p:txBody>
          <a:bodyPr/>
          <a:lstStyle/>
          <a:p>
            <a:fld id="{F660FDCC-2A65-4EB0-990A-1E9009A0E6CA}" type="slidenum">
              <a:rPr lang="en-US" smtClean="0"/>
              <a:t>‹#›</a:t>
            </a:fld>
            <a:endParaRPr lang="en-US"/>
          </a:p>
        </p:txBody>
      </p:sp>
    </p:spTree>
    <p:extLst>
      <p:ext uri="{BB962C8B-B14F-4D97-AF65-F5344CB8AC3E}">
        <p14:creationId xmlns:p14="http://schemas.microsoft.com/office/powerpoint/2010/main" val="4239860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6E1F1-C3D9-49D8-AC3B-4BFD7B12666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B5ABCD9-774F-40EE-9C13-42823AF383A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1A7C58E-FD4E-440C-BAE2-A796DDD3026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463E7F1-125C-4609-87E1-DBC328EFEE3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6FA58BF-9326-4F83-9F2A-306CD798A68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FFA43B5-B52A-424E-8C1E-C712E412BDCD}"/>
              </a:ext>
            </a:extLst>
          </p:cNvPr>
          <p:cNvSpPr>
            <a:spLocks noGrp="1"/>
          </p:cNvSpPr>
          <p:nvPr>
            <p:ph type="dt" sz="half" idx="10"/>
          </p:nvPr>
        </p:nvSpPr>
        <p:spPr/>
        <p:txBody>
          <a:bodyPr/>
          <a:lstStyle/>
          <a:p>
            <a:fld id="{A01AA2BE-5FD7-4342-BF0C-EB8695B73157}" type="datetimeFigureOut">
              <a:rPr lang="en-US" smtClean="0"/>
              <a:t>4/16/2022</a:t>
            </a:fld>
            <a:endParaRPr lang="en-US"/>
          </a:p>
        </p:txBody>
      </p:sp>
      <p:sp>
        <p:nvSpPr>
          <p:cNvPr id="8" name="Footer Placeholder 7">
            <a:extLst>
              <a:ext uri="{FF2B5EF4-FFF2-40B4-BE49-F238E27FC236}">
                <a16:creationId xmlns:a16="http://schemas.microsoft.com/office/drawing/2014/main" id="{EA0F9DB7-9009-4531-8EF9-7418AEEEE68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9536124-7700-4158-8126-87A8A366EC8A}"/>
              </a:ext>
            </a:extLst>
          </p:cNvPr>
          <p:cNvSpPr>
            <a:spLocks noGrp="1"/>
          </p:cNvSpPr>
          <p:nvPr>
            <p:ph type="sldNum" sz="quarter" idx="12"/>
          </p:nvPr>
        </p:nvSpPr>
        <p:spPr/>
        <p:txBody>
          <a:bodyPr/>
          <a:lstStyle/>
          <a:p>
            <a:fld id="{F660FDCC-2A65-4EB0-990A-1E9009A0E6CA}" type="slidenum">
              <a:rPr lang="en-US" smtClean="0"/>
              <a:t>‹#›</a:t>
            </a:fld>
            <a:endParaRPr lang="en-US"/>
          </a:p>
        </p:txBody>
      </p:sp>
    </p:spTree>
    <p:extLst>
      <p:ext uri="{BB962C8B-B14F-4D97-AF65-F5344CB8AC3E}">
        <p14:creationId xmlns:p14="http://schemas.microsoft.com/office/powerpoint/2010/main" val="25718388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5EE54-7BAE-4644-9093-4D24BA04B71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E882667-5BF2-4171-8366-E8DF3A6F4A94}"/>
              </a:ext>
            </a:extLst>
          </p:cNvPr>
          <p:cNvSpPr>
            <a:spLocks noGrp="1"/>
          </p:cNvSpPr>
          <p:nvPr>
            <p:ph type="dt" sz="half" idx="10"/>
          </p:nvPr>
        </p:nvSpPr>
        <p:spPr/>
        <p:txBody>
          <a:bodyPr/>
          <a:lstStyle/>
          <a:p>
            <a:fld id="{A01AA2BE-5FD7-4342-BF0C-EB8695B73157}" type="datetimeFigureOut">
              <a:rPr lang="en-US" smtClean="0"/>
              <a:t>4/16/2022</a:t>
            </a:fld>
            <a:endParaRPr lang="en-US"/>
          </a:p>
        </p:txBody>
      </p:sp>
      <p:sp>
        <p:nvSpPr>
          <p:cNvPr id="4" name="Footer Placeholder 3">
            <a:extLst>
              <a:ext uri="{FF2B5EF4-FFF2-40B4-BE49-F238E27FC236}">
                <a16:creationId xmlns:a16="http://schemas.microsoft.com/office/drawing/2014/main" id="{2226807E-1BA1-42ED-BAB8-1599CD1D98F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8BA03E9-F0D4-4D9F-A1C0-1B9424DB376E}"/>
              </a:ext>
            </a:extLst>
          </p:cNvPr>
          <p:cNvSpPr>
            <a:spLocks noGrp="1"/>
          </p:cNvSpPr>
          <p:nvPr>
            <p:ph type="sldNum" sz="quarter" idx="12"/>
          </p:nvPr>
        </p:nvSpPr>
        <p:spPr/>
        <p:txBody>
          <a:bodyPr/>
          <a:lstStyle/>
          <a:p>
            <a:fld id="{F660FDCC-2A65-4EB0-990A-1E9009A0E6CA}" type="slidenum">
              <a:rPr lang="en-US" smtClean="0"/>
              <a:t>‹#›</a:t>
            </a:fld>
            <a:endParaRPr lang="en-US"/>
          </a:p>
        </p:txBody>
      </p:sp>
    </p:spTree>
    <p:extLst>
      <p:ext uri="{BB962C8B-B14F-4D97-AF65-F5344CB8AC3E}">
        <p14:creationId xmlns:p14="http://schemas.microsoft.com/office/powerpoint/2010/main" val="401948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D9ED114-ED03-4D45-AF2D-053CE09C551E}"/>
              </a:ext>
            </a:extLst>
          </p:cNvPr>
          <p:cNvSpPr>
            <a:spLocks noGrp="1"/>
          </p:cNvSpPr>
          <p:nvPr>
            <p:ph type="dt" sz="half" idx="10"/>
          </p:nvPr>
        </p:nvSpPr>
        <p:spPr/>
        <p:txBody>
          <a:bodyPr/>
          <a:lstStyle/>
          <a:p>
            <a:fld id="{A01AA2BE-5FD7-4342-BF0C-EB8695B73157}" type="datetimeFigureOut">
              <a:rPr lang="en-US" smtClean="0"/>
              <a:t>4/16/2022</a:t>
            </a:fld>
            <a:endParaRPr lang="en-US"/>
          </a:p>
        </p:txBody>
      </p:sp>
      <p:sp>
        <p:nvSpPr>
          <p:cNvPr id="3" name="Footer Placeholder 2">
            <a:extLst>
              <a:ext uri="{FF2B5EF4-FFF2-40B4-BE49-F238E27FC236}">
                <a16:creationId xmlns:a16="http://schemas.microsoft.com/office/drawing/2014/main" id="{2BF07AF4-E8A0-4D72-9F5D-72F8D61D9BC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E678E68-F56F-4B66-A46B-A4FC6E45FB11}"/>
              </a:ext>
            </a:extLst>
          </p:cNvPr>
          <p:cNvSpPr>
            <a:spLocks noGrp="1"/>
          </p:cNvSpPr>
          <p:nvPr>
            <p:ph type="sldNum" sz="quarter" idx="12"/>
          </p:nvPr>
        </p:nvSpPr>
        <p:spPr/>
        <p:txBody>
          <a:bodyPr/>
          <a:lstStyle/>
          <a:p>
            <a:fld id="{F660FDCC-2A65-4EB0-990A-1E9009A0E6CA}" type="slidenum">
              <a:rPr lang="en-US" smtClean="0"/>
              <a:t>‹#›</a:t>
            </a:fld>
            <a:endParaRPr lang="en-US"/>
          </a:p>
        </p:txBody>
      </p:sp>
    </p:spTree>
    <p:extLst>
      <p:ext uri="{BB962C8B-B14F-4D97-AF65-F5344CB8AC3E}">
        <p14:creationId xmlns:p14="http://schemas.microsoft.com/office/powerpoint/2010/main" val="16654121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2D3E2-EF73-4D09-8129-6C1F915281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E21F875-9537-4F8D-A301-ACF1A06B7DF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828D365-4613-4557-965F-C1D06B40E4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6645E6-7389-4AD2-A1F9-84D0C433A952}"/>
              </a:ext>
            </a:extLst>
          </p:cNvPr>
          <p:cNvSpPr>
            <a:spLocks noGrp="1"/>
          </p:cNvSpPr>
          <p:nvPr>
            <p:ph type="dt" sz="half" idx="10"/>
          </p:nvPr>
        </p:nvSpPr>
        <p:spPr/>
        <p:txBody>
          <a:bodyPr/>
          <a:lstStyle/>
          <a:p>
            <a:fld id="{A01AA2BE-5FD7-4342-BF0C-EB8695B73157}" type="datetimeFigureOut">
              <a:rPr lang="en-US" smtClean="0"/>
              <a:t>4/16/2022</a:t>
            </a:fld>
            <a:endParaRPr lang="en-US"/>
          </a:p>
        </p:txBody>
      </p:sp>
      <p:sp>
        <p:nvSpPr>
          <p:cNvPr id="6" name="Footer Placeholder 5">
            <a:extLst>
              <a:ext uri="{FF2B5EF4-FFF2-40B4-BE49-F238E27FC236}">
                <a16:creationId xmlns:a16="http://schemas.microsoft.com/office/drawing/2014/main" id="{6C96DA1A-6100-45D2-A3B7-986B3FE50AB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831DCA-4B59-4371-B64F-3C50CB0F8D16}"/>
              </a:ext>
            </a:extLst>
          </p:cNvPr>
          <p:cNvSpPr>
            <a:spLocks noGrp="1"/>
          </p:cNvSpPr>
          <p:nvPr>
            <p:ph type="sldNum" sz="quarter" idx="12"/>
          </p:nvPr>
        </p:nvSpPr>
        <p:spPr/>
        <p:txBody>
          <a:bodyPr/>
          <a:lstStyle/>
          <a:p>
            <a:fld id="{F660FDCC-2A65-4EB0-990A-1E9009A0E6CA}" type="slidenum">
              <a:rPr lang="en-US" smtClean="0"/>
              <a:t>‹#›</a:t>
            </a:fld>
            <a:endParaRPr lang="en-US"/>
          </a:p>
        </p:txBody>
      </p:sp>
    </p:spTree>
    <p:extLst>
      <p:ext uri="{BB962C8B-B14F-4D97-AF65-F5344CB8AC3E}">
        <p14:creationId xmlns:p14="http://schemas.microsoft.com/office/powerpoint/2010/main" val="2344002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5A297-4955-4C19-B73F-324F873DA8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32AE0C5-C202-44AD-BAEE-EAFB033E1D7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0D0A3F9-0713-477A-B28A-A79FE381D7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5AB4A94-296B-45E8-B1C7-8F5BD6D2BA60}"/>
              </a:ext>
            </a:extLst>
          </p:cNvPr>
          <p:cNvSpPr>
            <a:spLocks noGrp="1"/>
          </p:cNvSpPr>
          <p:nvPr>
            <p:ph type="dt" sz="half" idx="10"/>
          </p:nvPr>
        </p:nvSpPr>
        <p:spPr/>
        <p:txBody>
          <a:bodyPr/>
          <a:lstStyle/>
          <a:p>
            <a:fld id="{A01AA2BE-5FD7-4342-BF0C-EB8695B73157}" type="datetimeFigureOut">
              <a:rPr lang="en-US" smtClean="0"/>
              <a:t>4/16/2022</a:t>
            </a:fld>
            <a:endParaRPr lang="en-US"/>
          </a:p>
        </p:txBody>
      </p:sp>
      <p:sp>
        <p:nvSpPr>
          <p:cNvPr id="6" name="Footer Placeholder 5">
            <a:extLst>
              <a:ext uri="{FF2B5EF4-FFF2-40B4-BE49-F238E27FC236}">
                <a16:creationId xmlns:a16="http://schemas.microsoft.com/office/drawing/2014/main" id="{1799FAA7-2D71-4B3D-A81B-5393506048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D52254-75E0-4C2E-BE96-02C6773CF852}"/>
              </a:ext>
            </a:extLst>
          </p:cNvPr>
          <p:cNvSpPr>
            <a:spLocks noGrp="1"/>
          </p:cNvSpPr>
          <p:nvPr>
            <p:ph type="sldNum" sz="quarter" idx="12"/>
          </p:nvPr>
        </p:nvSpPr>
        <p:spPr/>
        <p:txBody>
          <a:bodyPr/>
          <a:lstStyle/>
          <a:p>
            <a:fld id="{F660FDCC-2A65-4EB0-990A-1E9009A0E6CA}" type="slidenum">
              <a:rPr lang="en-US" smtClean="0"/>
              <a:t>‹#›</a:t>
            </a:fld>
            <a:endParaRPr lang="en-US"/>
          </a:p>
        </p:txBody>
      </p:sp>
    </p:spTree>
    <p:extLst>
      <p:ext uri="{BB962C8B-B14F-4D97-AF65-F5344CB8AC3E}">
        <p14:creationId xmlns:p14="http://schemas.microsoft.com/office/powerpoint/2010/main" val="16280248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6520DCB-6F46-4D16-92C3-79B880C654C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71733BD-C484-4454-AA77-9B3E4EB16FA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9CA275-55E0-471C-ADB9-FCEEA4AC08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1AA2BE-5FD7-4342-BF0C-EB8695B73157}" type="datetimeFigureOut">
              <a:rPr lang="en-US" smtClean="0"/>
              <a:t>4/16/2022</a:t>
            </a:fld>
            <a:endParaRPr lang="en-US"/>
          </a:p>
        </p:txBody>
      </p:sp>
      <p:sp>
        <p:nvSpPr>
          <p:cNvPr id="5" name="Footer Placeholder 4">
            <a:extLst>
              <a:ext uri="{FF2B5EF4-FFF2-40B4-BE49-F238E27FC236}">
                <a16:creationId xmlns:a16="http://schemas.microsoft.com/office/drawing/2014/main" id="{B15F96E6-BCB1-4B62-9FDA-45496744179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DAF55FE-C0A9-481E-932A-3F263941ADE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60FDCC-2A65-4EB0-990A-1E9009A0E6CA}" type="slidenum">
              <a:rPr lang="en-US" smtClean="0"/>
              <a:t>‹#›</a:t>
            </a:fld>
            <a:endParaRPr lang="en-US"/>
          </a:p>
        </p:txBody>
      </p:sp>
    </p:spTree>
    <p:extLst>
      <p:ext uri="{BB962C8B-B14F-4D97-AF65-F5344CB8AC3E}">
        <p14:creationId xmlns:p14="http://schemas.microsoft.com/office/powerpoint/2010/main" val="3540174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9C15280-7236-4ACE-8D00-6D697B06F9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5751" y="108889"/>
            <a:ext cx="3890269" cy="2042391"/>
          </a:xfrm>
          <a:prstGeom prst="rect">
            <a:avLst/>
          </a:prstGeom>
        </p:spPr>
      </p:pic>
      <p:sp>
        <p:nvSpPr>
          <p:cNvPr id="8" name="TextBox 7">
            <a:extLst>
              <a:ext uri="{FF2B5EF4-FFF2-40B4-BE49-F238E27FC236}">
                <a16:creationId xmlns:a16="http://schemas.microsoft.com/office/drawing/2014/main" id="{5EF1E386-0D93-4DB8-9EE4-F5C1389D6719}"/>
              </a:ext>
            </a:extLst>
          </p:cNvPr>
          <p:cNvSpPr txBox="1"/>
          <p:nvPr/>
        </p:nvSpPr>
        <p:spPr>
          <a:xfrm>
            <a:off x="3195962" y="1934764"/>
            <a:ext cx="5042516" cy="523220"/>
          </a:xfrm>
          <a:prstGeom prst="rect">
            <a:avLst/>
          </a:prstGeom>
          <a:noFill/>
        </p:spPr>
        <p:txBody>
          <a:bodyPr wrap="square" rtlCol="0">
            <a:spAutoFit/>
          </a:bodyPr>
          <a:lstStyle/>
          <a:p>
            <a:r>
              <a:rPr lang="en-US" sz="2800" b="1" i="1" dirty="0">
                <a:solidFill>
                  <a:srgbClr val="00B050"/>
                </a:solidFill>
              </a:rPr>
              <a:t>	Project: Movie Casita</a:t>
            </a:r>
          </a:p>
        </p:txBody>
      </p:sp>
      <p:sp>
        <p:nvSpPr>
          <p:cNvPr id="9" name="TextBox 8">
            <a:extLst>
              <a:ext uri="{FF2B5EF4-FFF2-40B4-BE49-F238E27FC236}">
                <a16:creationId xmlns:a16="http://schemas.microsoft.com/office/drawing/2014/main" id="{90D78C58-9EF5-4974-9D8A-EF86D749FD1F}"/>
              </a:ext>
            </a:extLst>
          </p:cNvPr>
          <p:cNvSpPr txBox="1"/>
          <p:nvPr/>
        </p:nvSpPr>
        <p:spPr>
          <a:xfrm>
            <a:off x="3435659" y="2764689"/>
            <a:ext cx="5770486" cy="2985433"/>
          </a:xfrm>
          <a:prstGeom prst="rect">
            <a:avLst/>
          </a:prstGeom>
          <a:noFill/>
        </p:spPr>
        <p:txBody>
          <a:bodyPr wrap="square" rtlCol="0">
            <a:spAutoFit/>
          </a:bodyPr>
          <a:lstStyle/>
          <a:p>
            <a:r>
              <a:rPr lang="en-US" sz="2000" b="1" dirty="0"/>
              <a:t>	</a:t>
            </a:r>
            <a:r>
              <a:rPr lang="en-US" sz="2800" b="1" dirty="0">
                <a:solidFill>
                  <a:srgbClr val="7030A0"/>
                </a:solidFill>
              </a:rPr>
              <a:t>Team: Fusion-0.2</a:t>
            </a:r>
          </a:p>
          <a:p>
            <a:r>
              <a:rPr lang="en-US" sz="2000" b="1" dirty="0"/>
              <a:t>Team Members:</a:t>
            </a:r>
          </a:p>
          <a:p>
            <a:pPr marL="342900" indent="-342900">
              <a:buAutoNum type="arabicPeriod"/>
            </a:pPr>
            <a:r>
              <a:rPr lang="en-US" sz="2000" b="1" dirty="0"/>
              <a:t>Abdullah Al </a:t>
            </a:r>
            <a:r>
              <a:rPr lang="en-US" sz="2000" b="1" dirty="0" err="1"/>
              <a:t>Mofael</a:t>
            </a:r>
            <a:r>
              <a:rPr lang="en-US" sz="2000" b="1" dirty="0"/>
              <a:t>(011181267)</a:t>
            </a:r>
          </a:p>
          <a:p>
            <a:pPr marL="342900" indent="-342900">
              <a:buAutoNum type="arabicPeriod"/>
            </a:pPr>
            <a:r>
              <a:rPr lang="en-US" sz="2000" b="1" dirty="0"/>
              <a:t>S.M Sayeed Hossain(011191114)</a:t>
            </a:r>
          </a:p>
          <a:p>
            <a:pPr marL="342900" indent="-342900">
              <a:buAutoNum type="arabicPeriod"/>
            </a:pPr>
            <a:r>
              <a:rPr lang="en-US" sz="2000" b="1" dirty="0"/>
              <a:t>Maruf Raihan(011201196)</a:t>
            </a:r>
          </a:p>
          <a:p>
            <a:pPr marL="342900" indent="-342900">
              <a:buAutoNum type="arabicPeriod"/>
            </a:pPr>
            <a:endParaRPr lang="en-US" sz="2000" b="1" dirty="0"/>
          </a:p>
          <a:p>
            <a:r>
              <a:rPr lang="en-US" sz="2000" b="1" dirty="0"/>
              <a:t>Submitted To:</a:t>
            </a:r>
          </a:p>
          <a:p>
            <a:r>
              <a:rPr lang="en-US" sz="2000" b="1" dirty="0"/>
              <a:t>Md Fakhruddin </a:t>
            </a:r>
            <a:r>
              <a:rPr lang="en-US" sz="2000" b="1" dirty="0" err="1"/>
              <a:t>Gazzali</a:t>
            </a:r>
            <a:r>
              <a:rPr lang="en-US" sz="2000" b="1" dirty="0"/>
              <a:t> Fahim </a:t>
            </a:r>
          </a:p>
          <a:p>
            <a:r>
              <a:rPr lang="en-US" sz="2000" b="1" dirty="0"/>
              <a:t>Lecturer, United International University.</a:t>
            </a:r>
          </a:p>
        </p:txBody>
      </p:sp>
    </p:spTree>
    <p:extLst>
      <p:ext uri="{BB962C8B-B14F-4D97-AF65-F5344CB8AC3E}">
        <p14:creationId xmlns:p14="http://schemas.microsoft.com/office/powerpoint/2010/main" val="28703731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96293-11CD-4F19-9669-74F21171465F}"/>
              </a:ext>
            </a:extLst>
          </p:cNvPr>
          <p:cNvSpPr>
            <a:spLocks noGrp="1"/>
          </p:cNvSpPr>
          <p:nvPr>
            <p:ph type="title"/>
          </p:nvPr>
        </p:nvSpPr>
        <p:spPr/>
        <p:txBody>
          <a:bodyPr>
            <a:normAutofit/>
          </a:bodyPr>
          <a:lstStyle/>
          <a:p>
            <a:r>
              <a:rPr lang="en-US" sz="3200" b="1" dirty="0">
                <a:solidFill>
                  <a:schemeClr val="accent5"/>
                </a:solidFill>
              </a:rPr>
              <a:t>Proposal:</a:t>
            </a:r>
          </a:p>
        </p:txBody>
      </p:sp>
      <p:sp>
        <p:nvSpPr>
          <p:cNvPr id="3" name="Content Placeholder 2">
            <a:extLst>
              <a:ext uri="{FF2B5EF4-FFF2-40B4-BE49-F238E27FC236}">
                <a16:creationId xmlns:a16="http://schemas.microsoft.com/office/drawing/2014/main" id="{A81FEAC5-BE88-4F07-9DA8-AC90ECE33647}"/>
              </a:ext>
            </a:extLst>
          </p:cNvPr>
          <p:cNvSpPr>
            <a:spLocks noGrp="1"/>
          </p:cNvSpPr>
          <p:nvPr>
            <p:ph idx="1"/>
          </p:nvPr>
        </p:nvSpPr>
        <p:spPr/>
        <p:txBody>
          <a:bodyPr>
            <a:normAutofit/>
          </a:bodyPr>
          <a:lstStyle/>
          <a:p>
            <a:pPr marL="0" indent="0">
              <a:buNone/>
            </a:pPr>
            <a:r>
              <a:rPr lang="en-US" sz="2000" b="0" i="0" dirty="0">
                <a:solidFill>
                  <a:srgbClr val="7030A0"/>
                </a:solidFill>
                <a:effectLst/>
                <a:latin typeface="Roboto" panose="02000000000000000000" pitchFamily="2" charset="0"/>
              </a:rPr>
              <a:t>Our project is about Theater Management System.</a:t>
            </a:r>
          </a:p>
          <a:p>
            <a:pPr marL="0" indent="0">
              <a:buNone/>
            </a:pPr>
            <a:r>
              <a:rPr lang="en-US" sz="2000" b="1" dirty="0">
                <a:solidFill>
                  <a:schemeClr val="accent6">
                    <a:lumMod val="75000"/>
                  </a:schemeClr>
                </a:solidFill>
                <a:latin typeface="Roboto" panose="02000000000000000000" pitchFamily="2" charset="0"/>
              </a:rPr>
              <a:t>Why theater management system?</a:t>
            </a:r>
          </a:p>
          <a:p>
            <a:pPr marL="0" indent="0">
              <a:buNone/>
            </a:pPr>
            <a:r>
              <a:rPr lang="en-US" sz="2000" b="0" i="0" dirty="0">
                <a:solidFill>
                  <a:srgbClr val="202124"/>
                </a:solidFill>
                <a:effectLst/>
                <a:latin typeface="Roboto" panose="02000000000000000000" pitchFamily="2" charset="0"/>
              </a:rPr>
              <a:t>We are working on a theater management system where a person can easily find which movie is running in the theater room by easily logging into/register to his/her account. He/ She can also able to see the ticket price , Rating, Reviews and also the trailer. Most interesting features is that a person can purchases the movie tickets from the website</a:t>
            </a:r>
            <a:endParaRPr lang="en-US" sz="2000" dirty="0"/>
          </a:p>
        </p:txBody>
      </p:sp>
    </p:spTree>
    <p:extLst>
      <p:ext uri="{BB962C8B-B14F-4D97-AF65-F5344CB8AC3E}">
        <p14:creationId xmlns:p14="http://schemas.microsoft.com/office/powerpoint/2010/main" val="27275113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0FEBF-F1AA-4177-9506-566C26876C46}"/>
              </a:ext>
            </a:extLst>
          </p:cNvPr>
          <p:cNvSpPr>
            <a:spLocks noGrp="1"/>
          </p:cNvSpPr>
          <p:nvPr>
            <p:ph type="title"/>
          </p:nvPr>
        </p:nvSpPr>
        <p:spPr/>
        <p:txBody>
          <a:bodyPr/>
          <a:lstStyle/>
          <a:p>
            <a:r>
              <a:rPr lang="en-US" sz="3500" b="1" dirty="0">
                <a:solidFill>
                  <a:schemeClr val="accent5"/>
                </a:solidFill>
              </a:rPr>
              <a:t>Features</a:t>
            </a:r>
            <a:r>
              <a:rPr lang="en-US" b="1" dirty="0">
                <a:solidFill>
                  <a:schemeClr val="accent5"/>
                </a:solidFill>
              </a:rPr>
              <a:t>:</a:t>
            </a:r>
          </a:p>
        </p:txBody>
      </p:sp>
      <p:sp>
        <p:nvSpPr>
          <p:cNvPr id="3" name="Content Placeholder 2">
            <a:extLst>
              <a:ext uri="{FF2B5EF4-FFF2-40B4-BE49-F238E27FC236}">
                <a16:creationId xmlns:a16="http://schemas.microsoft.com/office/drawing/2014/main" id="{4039FF9B-5092-4820-9000-94579923DD48}"/>
              </a:ext>
            </a:extLst>
          </p:cNvPr>
          <p:cNvSpPr>
            <a:spLocks noGrp="1"/>
          </p:cNvSpPr>
          <p:nvPr>
            <p:ph idx="1"/>
          </p:nvPr>
        </p:nvSpPr>
        <p:spPr/>
        <p:txBody>
          <a:bodyPr>
            <a:normAutofit/>
          </a:bodyPr>
          <a:lstStyle/>
          <a:p>
            <a:r>
              <a:rPr lang="en-US" sz="2000" dirty="0"/>
              <a:t>Home</a:t>
            </a:r>
          </a:p>
          <a:p>
            <a:r>
              <a:rPr lang="en-US" sz="2000" dirty="0"/>
              <a:t>Trending Movies(Reviews, Ratings, Price, Theater No, Available seat)</a:t>
            </a:r>
          </a:p>
          <a:p>
            <a:r>
              <a:rPr lang="en-US" sz="2000" dirty="0"/>
              <a:t>Upcoming Movies</a:t>
            </a:r>
          </a:p>
          <a:p>
            <a:r>
              <a:rPr lang="en-US" sz="2000" dirty="0"/>
              <a:t>Login/ Registration</a:t>
            </a:r>
          </a:p>
          <a:p>
            <a:r>
              <a:rPr lang="en-US" sz="2000" dirty="0"/>
              <a:t>About</a:t>
            </a:r>
          </a:p>
          <a:p>
            <a:r>
              <a:rPr lang="en-US" sz="2000" dirty="0"/>
              <a:t>Contact Us</a:t>
            </a:r>
          </a:p>
        </p:txBody>
      </p:sp>
    </p:spTree>
    <p:extLst>
      <p:ext uri="{BB962C8B-B14F-4D97-AF65-F5344CB8AC3E}">
        <p14:creationId xmlns:p14="http://schemas.microsoft.com/office/powerpoint/2010/main" val="23346684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D43E5-E8AF-4C6D-B9A1-B7E7D7C67A81}"/>
              </a:ext>
            </a:extLst>
          </p:cNvPr>
          <p:cNvSpPr>
            <a:spLocks noGrp="1"/>
          </p:cNvSpPr>
          <p:nvPr>
            <p:ph type="title"/>
          </p:nvPr>
        </p:nvSpPr>
        <p:spPr/>
        <p:txBody>
          <a:bodyPr/>
          <a:lstStyle/>
          <a:p>
            <a:r>
              <a:rPr lang="en-US" dirty="0"/>
              <a:t>Weekly Updates</a:t>
            </a:r>
          </a:p>
        </p:txBody>
      </p:sp>
      <p:sp>
        <p:nvSpPr>
          <p:cNvPr id="3" name="Content Placeholder 2">
            <a:extLst>
              <a:ext uri="{FF2B5EF4-FFF2-40B4-BE49-F238E27FC236}">
                <a16:creationId xmlns:a16="http://schemas.microsoft.com/office/drawing/2014/main" id="{DA64F758-5A56-48AE-9AFE-D07884C3BEF2}"/>
              </a:ext>
            </a:extLst>
          </p:cNvPr>
          <p:cNvSpPr>
            <a:spLocks noGrp="1"/>
          </p:cNvSpPr>
          <p:nvPr>
            <p:ph idx="1"/>
          </p:nvPr>
        </p:nvSpPr>
        <p:spPr/>
        <p:txBody>
          <a:bodyPr>
            <a:normAutofit/>
          </a:bodyPr>
          <a:lstStyle/>
          <a:p>
            <a:r>
              <a:rPr lang="en-US" sz="2200" dirty="0"/>
              <a:t>Week 1: </a:t>
            </a:r>
          </a:p>
          <a:p>
            <a:pPr marL="0" indent="0">
              <a:buNone/>
            </a:pPr>
            <a:r>
              <a:rPr lang="en-US" sz="2200" dirty="0"/>
              <a:t>	Designing the web site and inserting the data into database.</a:t>
            </a:r>
          </a:p>
          <a:p>
            <a:r>
              <a:rPr lang="en-US" sz="2200" dirty="0"/>
              <a:t>Week 2:</a:t>
            </a:r>
          </a:p>
          <a:p>
            <a:pPr marL="0" indent="0">
              <a:buNone/>
            </a:pPr>
            <a:r>
              <a:rPr lang="en-US" sz="2200" dirty="0"/>
              <a:t>	Adding upcoming movies, Authentication, Admin Panel</a:t>
            </a:r>
          </a:p>
          <a:p>
            <a:r>
              <a:rPr lang="en-US" sz="2200" dirty="0"/>
              <a:t>Week 3:</a:t>
            </a:r>
          </a:p>
          <a:p>
            <a:pPr marL="0" indent="0">
              <a:buNone/>
            </a:pPr>
            <a:r>
              <a:rPr lang="en-US" sz="2200" dirty="0"/>
              <a:t>	Fixing Bug</a:t>
            </a:r>
          </a:p>
          <a:p>
            <a:pPr marL="0" indent="0">
              <a:buNone/>
            </a:pPr>
            <a:endParaRPr lang="en-US" sz="2200" dirty="0"/>
          </a:p>
        </p:txBody>
      </p:sp>
    </p:spTree>
    <p:extLst>
      <p:ext uri="{BB962C8B-B14F-4D97-AF65-F5344CB8AC3E}">
        <p14:creationId xmlns:p14="http://schemas.microsoft.com/office/powerpoint/2010/main" val="7769038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0899B-F681-409C-A370-4B0BE6CC2E50}"/>
              </a:ext>
            </a:extLst>
          </p:cNvPr>
          <p:cNvSpPr>
            <a:spLocks noGrp="1"/>
          </p:cNvSpPr>
          <p:nvPr>
            <p:ph type="title"/>
          </p:nvPr>
        </p:nvSpPr>
        <p:spPr/>
        <p:txBody>
          <a:bodyPr/>
          <a:lstStyle/>
          <a:p>
            <a:r>
              <a:rPr lang="en-US" dirty="0"/>
              <a:t>Working Part:</a:t>
            </a:r>
          </a:p>
        </p:txBody>
      </p:sp>
      <p:sp>
        <p:nvSpPr>
          <p:cNvPr id="3" name="Content Placeholder 2">
            <a:extLst>
              <a:ext uri="{FF2B5EF4-FFF2-40B4-BE49-F238E27FC236}">
                <a16:creationId xmlns:a16="http://schemas.microsoft.com/office/drawing/2014/main" id="{93807B09-2D6B-42C5-AFE4-8CD53B096B86}"/>
              </a:ext>
            </a:extLst>
          </p:cNvPr>
          <p:cNvSpPr>
            <a:spLocks noGrp="1"/>
          </p:cNvSpPr>
          <p:nvPr>
            <p:ph idx="1"/>
          </p:nvPr>
        </p:nvSpPr>
        <p:spPr/>
        <p:txBody>
          <a:bodyPr>
            <a:normAutofit/>
          </a:bodyPr>
          <a:lstStyle/>
          <a:p>
            <a:r>
              <a:rPr lang="en-US" sz="2400" dirty="0"/>
              <a:t>Front-end: Maruf Raihan, Abdullah Al </a:t>
            </a:r>
            <a:r>
              <a:rPr lang="en-US" sz="2400" dirty="0" err="1"/>
              <a:t>Mofael</a:t>
            </a:r>
            <a:endParaRPr lang="en-US" sz="2400" dirty="0"/>
          </a:p>
          <a:p>
            <a:r>
              <a:rPr lang="en-US" sz="2400" dirty="0"/>
              <a:t>Back-end: Maruf Raihan, Abdullah Al </a:t>
            </a:r>
            <a:r>
              <a:rPr lang="en-US" sz="2400" dirty="0" err="1"/>
              <a:t>Mofael</a:t>
            </a:r>
            <a:r>
              <a:rPr lang="en-US" sz="2400" dirty="0"/>
              <a:t>, S.M. </a:t>
            </a:r>
            <a:r>
              <a:rPr lang="en-US" sz="2400" dirty="0" err="1"/>
              <a:t>Syeed</a:t>
            </a:r>
            <a:r>
              <a:rPr lang="en-US" sz="2400" dirty="0"/>
              <a:t> Hossain</a:t>
            </a:r>
          </a:p>
        </p:txBody>
      </p:sp>
    </p:spTree>
    <p:extLst>
      <p:ext uri="{BB962C8B-B14F-4D97-AF65-F5344CB8AC3E}">
        <p14:creationId xmlns:p14="http://schemas.microsoft.com/office/powerpoint/2010/main" val="22424550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1D873-8B27-4849-B23E-FCE020B4A0FA}"/>
              </a:ext>
            </a:extLst>
          </p:cNvPr>
          <p:cNvSpPr>
            <a:spLocks noGrp="1"/>
          </p:cNvSpPr>
          <p:nvPr>
            <p:ph type="title"/>
          </p:nvPr>
        </p:nvSpPr>
        <p:spPr/>
        <p:txBody>
          <a:bodyPr/>
          <a:lstStyle/>
          <a:p>
            <a:r>
              <a:rPr lang="en-US" dirty="0"/>
              <a:t>Why our project is Unique???</a:t>
            </a:r>
          </a:p>
        </p:txBody>
      </p:sp>
      <p:sp>
        <p:nvSpPr>
          <p:cNvPr id="3" name="Content Placeholder 2">
            <a:extLst>
              <a:ext uri="{FF2B5EF4-FFF2-40B4-BE49-F238E27FC236}">
                <a16:creationId xmlns:a16="http://schemas.microsoft.com/office/drawing/2014/main" id="{8831243D-D6C2-421E-9E0A-B549E8F93259}"/>
              </a:ext>
            </a:extLst>
          </p:cNvPr>
          <p:cNvSpPr>
            <a:spLocks noGrp="1"/>
          </p:cNvSpPr>
          <p:nvPr>
            <p:ph idx="1"/>
          </p:nvPr>
        </p:nvSpPr>
        <p:spPr>
          <a:xfrm>
            <a:off x="509726" y="1828801"/>
            <a:ext cx="10515600" cy="4428062"/>
          </a:xfrm>
        </p:spPr>
        <p:txBody>
          <a:bodyPr>
            <a:normAutofit/>
          </a:bodyPr>
          <a:lstStyle/>
          <a:p>
            <a:r>
              <a:rPr lang="en-US" sz="2400" b="0" i="0" dirty="0">
                <a:solidFill>
                  <a:srgbClr val="202124"/>
                </a:solidFill>
                <a:effectLst/>
                <a:latin typeface="Roboto" panose="02000000000000000000" pitchFamily="2" charset="0"/>
              </a:rPr>
              <a:t>Our project is unique because we are including some exciting features like upcoming movies and also the reviews from other customers. We are also providing the user to see how much seats are available in which theater and which movie is running in which theater room.</a:t>
            </a:r>
          </a:p>
          <a:p>
            <a:pPr marL="0" indent="0">
              <a:buNone/>
            </a:pPr>
            <a:r>
              <a:rPr lang="en-US" sz="2400" dirty="0">
                <a:solidFill>
                  <a:srgbClr val="202124"/>
                </a:solidFill>
                <a:latin typeface="Roboto" panose="02000000000000000000" pitchFamily="2" charset="0"/>
              </a:rPr>
              <a:t>S</a:t>
            </a:r>
            <a:r>
              <a:rPr lang="en-US" sz="2400" b="0" i="0" dirty="0">
                <a:solidFill>
                  <a:srgbClr val="202124"/>
                </a:solidFill>
                <a:effectLst/>
                <a:latin typeface="Roboto" panose="02000000000000000000" pitchFamily="2" charset="0"/>
              </a:rPr>
              <a:t>hortly , unique because of these extra features : </a:t>
            </a:r>
          </a:p>
          <a:p>
            <a:r>
              <a:rPr lang="en-US" sz="2400" b="0" i="0" dirty="0">
                <a:solidFill>
                  <a:srgbClr val="202124"/>
                </a:solidFill>
                <a:effectLst/>
                <a:latin typeface="Roboto" panose="02000000000000000000" pitchFamily="2" charset="0"/>
              </a:rPr>
              <a:t>Upcoming Movies </a:t>
            </a:r>
          </a:p>
          <a:p>
            <a:r>
              <a:rPr lang="en-US" sz="2400" b="0" i="0" dirty="0">
                <a:solidFill>
                  <a:srgbClr val="202124"/>
                </a:solidFill>
                <a:effectLst/>
                <a:latin typeface="Roboto" panose="02000000000000000000" pitchFamily="2" charset="0"/>
              </a:rPr>
              <a:t>Reviews </a:t>
            </a:r>
          </a:p>
          <a:p>
            <a:r>
              <a:rPr lang="en-US" sz="2400" b="0" i="0" dirty="0">
                <a:solidFill>
                  <a:srgbClr val="202124"/>
                </a:solidFill>
                <a:effectLst/>
                <a:latin typeface="Roboto" panose="02000000000000000000" pitchFamily="2" charset="0"/>
              </a:rPr>
              <a:t>Ratings</a:t>
            </a:r>
          </a:p>
          <a:p>
            <a:r>
              <a:rPr lang="en-US" sz="2400" b="0" i="0" dirty="0">
                <a:solidFill>
                  <a:srgbClr val="202124"/>
                </a:solidFill>
                <a:effectLst/>
                <a:latin typeface="Roboto" panose="02000000000000000000" pitchFamily="2" charset="0"/>
              </a:rPr>
              <a:t>Available Seats </a:t>
            </a:r>
          </a:p>
          <a:p>
            <a:r>
              <a:rPr lang="en-US" sz="2400" b="0" i="0" dirty="0">
                <a:solidFill>
                  <a:srgbClr val="202124"/>
                </a:solidFill>
                <a:effectLst/>
                <a:latin typeface="Roboto" panose="02000000000000000000" pitchFamily="2" charset="0"/>
              </a:rPr>
              <a:t>Ticket Price</a:t>
            </a:r>
            <a:endParaRPr lang="en-US" sz="2400" dirty="0"/>
          </a:p>
        </p:txBody>
      </p:sp>
    </p:spTree>
    <p:extLst>
      <p:ext uri="{BB962C8B-B14F-4D97-AF65-F5344CB8AC3E}">
        <p14:creationId xmlns:p14="http://schemas.microsoft.com/office/powerpoint/2010/main" val="33884826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6D7ACAE-BAFA-46BA-A7B5-94A3A20A2C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7151" y="186431"/>
            <a:ext cx="11203618" cy="6525087"/>
          </a:xfrm>
          <a:prstGeom prst="rect">
            <a:avLst/>
          </a:prstGeom>
        </p:spPr>
      </p:pic>
    </p:spTree>
    <p:extLst>
      <p:ext uri="{BB962C8B-B14F-4D97-AF65-F5344CB8AC3E}">
        <p14:creationId xmlns:p14="http://schemas.microsoft.com/office/powerpoint/2010/main" val="39855532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TotalTime>
  <Words>286</Words>
  <Application>Microsoft Office PowerPoint</Application>
  <PresentationFormat>Widescreen</PresentationFormat>
  <Paragraphs>39</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Roboto</vt:lpstr>
      <vt:lpstr>Office Theme</vt:lpstr>
      <vt:lpstr>PowerPoint Presentation</vt:lpstr>
      <vt:lpstr>Proposal:</vt:lpstr>
      <vt:lpstr>Features:</vt:lpstr>
      <vt:lpstr>Weekly Updates</vt:lpstr>
      <vt:lpstr>Working Part:</vt:lpstr>
      <vt:lpstr>Why our project is Unique???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Maruf</dc:creator>
  <cp:lastModifiedBy>Maruf</cp:lastModifiedBy>
  <cp:revision>6</cp:revision>
  <dcterms:created xsi:type="dcterms:W3CDTF">2022-04-16T00:01:24Z</dcterms:created>
  <dcterms:modified xsi:type="dcterms:W3CDTF">2022-04-16T05:54:15Z</dcterms:modified>
</cp:coreProperties>
</file>