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RAJESH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24132161802521072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COLLEGE:GOVERNMENT ARTS AND SCIENCE COLLEGE THIRUVENNAUNALLUR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2" name="Google Shape;11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2743175" y="2354691"/>
            <a:ext cx="8534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(You can add screenshots of your webpage here)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tracks and displays daily hydration.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User-friendly and visually engaging.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Helps users stay motivated to reach daily water goals.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755325" y="2857838"/>
            <a:ext cx="93537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solves a real-world problem of hydration awareness.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Shows practical use of HTML, CSS, and JS in building interactive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expanded with features like notifications, reminders, and health stats.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Encourages healthy lifestyle habits in a fun and simple way.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757238" y="2380300"/>
            <a:ext cx="12192000" cy="366903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“Drink Water – Interactive Hydration Reminder”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0" y="3238900"/>
            <a:ext cx="10753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people forget to drink enough water daily.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Lack of hydration leads to fatigue, poor concentration, and health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for a simple, engaging reminder system to track water intake.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0" name="Google Shape;7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1628200" y="2647950"/>
            <a:ext cx="4608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web-based app to help users track their daily water consumption.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Built with HTML for structure, CSS for design, and JavaScript for functionality.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a clear and interactive way to monitor progress toward hydration goals.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699525" y="2746325"/>
            <a:ext cx="5014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Students and working professionals who forget to drink water.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Fitness enthusiasts who track their hydration levels.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who want a healthier lifestyle.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2819400" y="2384250"/>
            <a:ext cx="39420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– Page structure &amp;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– Styling, layout, and responsive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(Vanilla JS) – Logic for tracking and updating water intake.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Browser Local Storage – To save user’s daily water record (optional).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558750" y="2860725"/>
            <a:ext cx="8794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 and clean UI with blue water-themed colors.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container showing daily water goal (e.g., 2 liters = 8 cups).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Interactive cup elements that fill when clicked.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Progress bar/percentage indicator for water intake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755325" y="3078283"/>
            <a:ext cx="87564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Clickable water cups to add/remove intake.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Real-time progress tracker (filled vs. remaining water).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Daily reset system for a fresh start.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Mobile-friendly responsive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and lightweight, runs on any browser.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