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72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>
        <p:scale>
          <a:sx n="33" d="100"/>
          <a:sy n="33" d="100"/>
        </p:scale>
        <p:origin x="24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Rakan</a:t>
            </a:r>
            <a:r>
              <a:rPr lang="en-US" dirty="0"/>
              <a:t> Fawwaz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Rakan</a:t>
            </a:r>
            <a:r>
              <a:rPr lang="en-US" dirty="0"/>
              <a:t> Fawwaz</a:t>
            </a:r>
          </a:p>
          <a:p>
            <a:r>
              <a:rPr lang="en-US" dirty="0"/>
              <a:t>muhammadrakanfawwaz@gmail.com</a:t>
            </a:r>
          </a:p>
          <a:p>
            <a:r>
              <a:rPr lang="en-US" dirty="0"/>
              <a:t>+6282297129225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Self balancing differential based mobile robot (ks0193)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155950" cy="286702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Add file to GitHub</a:t>
            </a:r>
          </a:p>
          <a:p>
            <a:r>
              <a:rPr lang="en-US" dirty="0"/>
              <a:t>Install simple </a:t>
            </a:r>
            <a:r>
              <a:rPr lang="en-US" dirty="0" err="1"/>
              <a:t>pid</a:t>
            </a:r>
            <a:endParaRPr lang="en-US" dirty="0"/>
          </a:p>
          <a:p>
            <a:r>
              <a:rPr lang="en-US" dirty="0"/>
              <a:t>Open world kas0193</a:t>
            </a:r>
          </a:p>
          <a:p>
            <a:r>
              <a:rPr lang="en-US" dirty="0"/>
              <a:t>Testing ks0193_base.wbt, ks0193_manuouver.wbt, ks0193_weight.wbt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robot ks0193 </a:t>
            </a:r>
            <a:r>
              <a:rPr lang="en-US" dirty="0" err="1"/>
              <a:t>melakukan</a:t>
            </a:r>
            <a:r>
              <a:rPr lang="en-US" dirty="0"/>
              <a:t> self-balancing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badan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. Tenaga pada </a:t>
            </a:r>
            <a:r>
              <a:rPr lang="en-US" dirty="0" err="1"/>
              <a:t>roda</a:t>
            </a:r>
            <a:r>
              <a:rPr lang="en-US" dirty="0"/>
              <a:t> yang </a:t>
            </a:r>
            <a:r>
              <a:rPr lang="en-US" dirty="0" err="1"/>
              <a:t>digerakan</a:t>
            </a:r>
            <a:r>
              <a:rPr lang="en-US" dirty="0"/>
              <a:t> oleh </a:t>
            </a:r>
            <a:r>
              <a:rPr lang="en-US" dirty="0" err="1"/>
              <a:t>dua</a:t>
            </a:r>
            <a:r>
              <a:rPr lang="en-US" dirty="0"/>
              <a:t> motor DC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menaga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. Mobil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disimulasikan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Webots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GitHub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Add file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7773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menambahkan</a:t>
            </a:r>
            <a:r>
              <a:rPr lang="en-US" dirty="0"/>
              <a:t>  file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1FCB7-C62D-41F7-4B44-8D76A64D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97" y="2666153"/>
            <a:ext cx="6283940" cy="2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Install simple </a:t>
            </a:r>
            <a:r>
              <a:rPr lang="en-US" dirty="0" err="1"/>
              <a:t>pid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E09E-3DC6-86C6-90A0-51F16248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27" y="1815832"/>
            <a:ext cx="6513546" cy="1113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4496E-D16F-F438-A5DF-4A96A0128E76}"/>
              </a:ext>
            </a:extLst>
          </p:cNvPr>
          <p:cNvSpPr txBox="1"/>
          <p:nvPr/>
        </p:nvSpPr>
        <p:spPr>
          <a:xfrm>
            <a:off x="2839227" y="3429000"/>
            <a:ext cx="651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Install package simple </a:t>
            </a:r>
            <a:r>
              <a:rPr lang="en-US" sz="2000" dirty="0" err="1"/>
              <a:t>pid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base environment pada python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world kas0193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B89758-0BE5-1F89-3B3E-F3EF4A60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56" y="1469992"/>
            <a:ext cx="8181488" cy="1501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4B500B-82B7-3AB2-8253-00EB4060118A}"/>
              </a:ext>
            </a:extLst>
          </p:cNvPr>
          <p:cNvSpPr txBox="1"/>
          <p:nvPr/>
        </p:nvSpPr>
        <p:spPr>
          <a:xfrm>
            <a:off x="3378200" y="3105834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file GitHub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percoba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Ks0193_base.wbt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F8E0D-17E7-4059-7225-E7B5A491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300162"/>
            <a:ext cx="5257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Ks0193_manouver.wbt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E627A-B8DF-3818-904A-4031F5A20832}"/>
              </a:ext>
            </a:extLst>
          </p:cNvPr>
          <p:cNvSpPr txBox="1"/>
          <p:nvPr/>
        </p:nvSpPr>
        <p:spPr>
          <a:xfrm>
            <a:off x="3467100" y="4267201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robot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/>
              <a:t>dibelakangannya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robot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robot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waktu7 </a:t>
            </a:r>
            <a:r>
              <a:rPr lang="en-US" dirty="0" err="1"/>
              <a:t>menit</a:t>
            </a:r>
            <a:r>
              <a:rPr lang="en-US" dirty="0"/>
              <a:t> 24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robot </a:t>
            </a:r>
            <a:r>
              <a:rPr lang="en-US" dirty="0" err="1"/>
              <a:t>terjatuh</a:t>
            </a:r>
            <a:r>
              <a:rPr lang="en-US" dirty="0"/>
              <a:t>  </a:t>
            </a:r>
            <a:endParaRPr lang="en-ID" dirty="0"/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101C1E-9DD4-ADA5-5BCE-AF854699C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" b="4257"/>
          <a:stretch/>
        </p:blipFill>
        <p:spPr>
          <a:xfrm>
            <a:off x="3506804" y="1391919"/>
            <a:ext cx="5178391" cy="26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Ks0193_weight.wbt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UTS </a:t>
            </a:r>
            <a:r>
              <a:rPr lang="en-US" dirty="0" err="1"/>
              <a:t>Robotika</a:t>
            </a:r>
            <a:r>
              <a:rPr lang="en-US" dirty="0"/>
              <a:t> </a:t>
            </a:r>
            <a:r>
              <a:rPr lang="en-US" dirty="0" err="1"/>
              <a:t>autonomi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49875-7356-9C8F-854D-B64B50089CA5}"/>
              </a:ext>
            </a:extLst>
          </p:cNvPr>
          <p:cNvSpPr txBox="1"/>
          <p:nvPr/>
        </p:nvSpPr>
        <p:spPr>
          <a:xfrm>
            <a:off x="3467100" y="4267201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robot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di </a:t>
            </a:r>
            <a:r>
              <a:rPr lang="en-US" dirty="0" err="1"/>
              <a:t>atasnya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robot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lama, robot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kesimbangan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ks0193_base.wbt.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698CFA-EB80-E748-E0D1-C6CEB5759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1" b="6095"/>
          <a:stretch/>
        </p:blipFill>
        <p:spPr>
          <a:xfrm>
            <a:off x="3519539" y="1449741"/>
            <a:ext cx="5152922" cy="25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7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{58B49B26-FC76-4E66-A23D-B6EF1BB9FB5C}tf67328976_win32</Template>
  <TotalTime>127</TotalTime>
  <Words>264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UTS Robotika autonomi</vt:lpstr>
      <vt:lpstr>Self balancing differential based mobile robot (ks0193)</vt:lpstr>
      <vt:lpstr>INTRODUCTION</vt:lpstr>
      <vt:lpstr>Add file to github</vt:lpstr>
      <vt:lpstr>Install simple pid</vt:lpstr>
      <vt:lpstr>Open world kas0193</vt:lpstr>
      <vt:lpstr>Ks0193_base.wbt</vt:lpstr>
      <vt:lpstr>Ks0193_manouver.wbt</vt:lpstr>
      <vt:lpstr>Ks0193_weight.wbt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Robotika autonomi</dc:title>
  <dc:creator>MUHAMMAD RAKAN FAWWAZ</dc:creator>
  <cp:lastModifiedBy>MUHAMMAD RAKAN FAWWAZ</cp:lastModifiedBy>
  <cp:revision>1</cp:revision>
  <dcterms:created xsi:type="dcterms:W3CDTF">2022-12-04T15:29:48Z</dcterms:created>
  <dcterms:modified xsi:type="dcterms:W3CDTF">2022-12-04T17:37:06Z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