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70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appardelle con burro al prezzemolo, nocciole tostate e scaglie di parmigiano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di insalata con riso saltato, uova sode e bacchett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iotola con frittelle al salmone, insalata e hummus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Sottotitolo diapositiva</a:t>
            </a:r>
          </a:p>
        </p:txBody>
      </p:sp>
      <p:sp>
        <p:nvSpPr>
          <p:cNvPr id="44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ppardelle con burro al prezzemolo, nocciole tostate e scaglie di parmigiano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2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sz="3762" b="1"/>
            </a:lvl1pPr>
          </a:lstStyle>
          <a:p>
            <a:r>
              <a:t>Sottotitolo diapositiva</a:t>
            </a:r>
          </a:p>
        </p:txBody>
      </p:sp>
      <p:sp>
        <p:nvSpPr>
          <p:cNvPr id="63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Dettagli informazione</a:t>
            </a:r>
          </a:p>
        </p:txBody>
      </p:sp>
      <p:sp>
        <p:nvSpPr>
          <p:cNvPr id="107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Attribuzione</a:t>
            </a:r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olo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STLI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11609057" cy="4435397"/>
          </a:xfrm>
          <a:prstGeom prst="rect">
            <a:avLst/>
          </a:prstGeom>
        </p:spPr>
        <p:txBody>
          <a:bodyPr/>
          <a:lstStyle/>
          <a:p>
            <a:r>
              <a:rPr dirty="0"/>
              <a:t>ASTLI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A</a:t>
            </a:r>
            <a:r>
              <a:rPr dirty="0"/>
              <a:t>dvanced 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S</a:t>
            </a:r>
            <a:r>
              <a:rPr dirty="0"/>
              <a:t>mart </a:t>
            </a:r>
          </a:p>
          <a:p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T</a:t>
            </a:r>
            <a:r>
              <a:rPr dirty="0"/>
              <a:t>raffic </a:t>
            </a:r>
            <a:r>
              <a:rPr dirty="0">
                <a:solidFill>
                  <a:schemeClr val="accent4">
                    <a:hueOff val="-476017"/>
                    <a:lumOff val="-10042"/>
                  </a:schemeClr>
                </a:solidFill>
              </a:rPr>
              <a:t>Li</a:t>
            </a:r>
            <a:r>
              <a:rPr dirty="0"/>
              <a:t>ghts</a:t>
            </a:r>
          </a:p>
        </p:txBody>
      </p:sp>
      <p:sp>
        <p:nvSpPr>
          <p:cNvPr id="152" name="Andrea Leganza…"/>
          <p:cNvSpPr txBox="1">
            <a:spLocks noGrp="1"/>
          </p:cNvSpPr>
          <p:nvPr>
            <p:ph type="subTitle" sz="quarter" idx="1"/>
          </p:nvPr>
        </p:nvSpPr>
        <p:spPr>
          <a:xfrm>
            <a:off x="698499" y="7834318"/>
            <a:ext cx="11607801" cy="1456400"/>
          </a:xfrm>
          <a:prstGeom prst="rect">
            <a:avLst/>
          </a:prstGeom>
        </p:spPr>
        <p:txBody>
          <a:bodyPr/>
          <a:lstStyle/>
          <a:p>
            <a:pPr algn="r" defTabSz="446136">
              <a:defRPr sz="2888"/>
            </a:pPr>
            <a:r>
              <a:t>Andrea Leganza</a:t>
            </a:r>
          </a:p>
          <a:p>
            <a:pPr algn="r" defTabSz="446136">
              <a:defRPr sz="2888"/>
            </a:pPr>
            <a:r>
              <a:t>Ghenadie Artic</a:t>
            </a:r>
          </a:p>
          <a:p>
            <a:pPr algn="r" defTabSz="446136">
              <a:defRPr sz="2888"/>
            </a:pPr>
            <a:r>
              <a:t>Alberto Coluzzi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ST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  <a:br>
              <a:rPr lang="it-IT" dirty="0"/>
            </a:br>
            <a:r>
              <a:rPr lang="it-IT" dirty="0">
                <a:solidFill>
                  <a:srgbClr val="FFC000"/>
                </a:solidFill>
              </a:rPr>
              <a:t>FUTURE</a:t>
            </a:r>
            <a:r>
              <a:rPr lang="it-IT" dirty="0"/>
              <a:t> DEVELOPMENT</a:t>
            </a:r>
            <a:endParaRPr dirty="0"/>
          </a:p>
        </p:txBody>
      </p:sp>
      <p:sp>
        <p:nvSpPr>
          <p:cNvPr id="251" name="Energy: reducing lights signals frequency time during day and night when no cars/pedestrians are detected."/>
          <p:cNvSpPr txBox="1">
            <a:spLocks noGrp="1"/>
          </p:cNvSpPr>
          <p:nvPr>
            <p:ph type="body" sz="quarter" idx="1"/>
          </p:nvPr>
        </p:nvSpPr>
        <p:spPr>
          <a:xfrm>
            <a:off x="698500" y="2473376"/>
            <a:ext cx="11607800" cy="68399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Implementation of the traffic recognition on edge</a:t>
            </a:r>
          </a:p>
          <a:p>
            <a:r>
              <a:rPr lang="en-US" sz="3200" dirty="0"/>
              <a:t>Implementation of the finite state machine for the semaphore</a:t>
            </a:r>
          </a:p>
          <a:p>
            <a:r>
              <a:rPr lang="en-US" sz="3200" dirty="0"/>
              <a:t>Implementation of the sensing station</a:t>
            </a:r>
          </a:p>
          <a:p>
            <a:r>
              <a:rPr lang="en-US" sz="3200" dirty="0"/>
              <a:t>Implementation of the MQTT protocol between AWS and Local Station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Implementation of the dashboard for the local station</a:t>
            </a:r>
          </a:p>
          <a:p>
            <a:endParaRPr lang="en-US"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ST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65768">
              <a:defRPr sz="5986" spc="-119"/>
            </a:lvl1pPr>
          </a:lstStyle>
          <a:p>
            <a:r>
              <a:rPr dirty="0"/>
              <a:t>ASTLI </a:t>
            </a:r>
            <a:br>
              <a:rPr lang="it-IT" dirty="0"/>
            </a:br>
            <a:r>
              <a:rPr lang="it-IT" dirty="0">
                <a:solidFill>
                  <a:srgbClr val="FFC000"/>
                </a:solidFill>
              </a:rPr>
              <a:t>THIRD DELIVERY</a:t>
            </a:r>
            <a:r>
              <a:rPr lang="it-IT" dirty="0"/>
              <a:t> EVALUATION</a:t>
            </a:r>
            <a:br>
              <a:rPr lang="it-IT" dirty="0"/>
            </a:br>
            <a:endParaRPr dirty="0"/>
          </a:p>
        </p:txBody>
      </p:sp>
      <p:sp>
        <p:nvSpPr>
          <p:cNvPr id="251" name="Energy: reducing lights signals frequency time during day and night when no cars/pedestrians are detected."/>
          <p:cNvSpPr txBox="1">
            <a:spLocks noGrp="1"/>
          </p:cNvSpPr>
          <p:nvPr>
            <p:ph type="body" sz="quarter" idx="1"/>
          </p:nvPr>
        </p:nvSpPr>
        <p:spPr>
          <a:xfrm>
            <a:off x="698500" y="2473376"/>
            <a:ext cx="11607800" cy="68399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AI</a:t>
            </a:r>
          </a:p>
          <a:p>
            <a:r>
              <a:rPr lang="it-IT" dirty="0"/>
              <a:t>Power </a:t>
            </a:r>
            <a:r>
              <a:rPr lang="it-IT" dirty="0" err="1"/>
              <a:t>consuption</a:t>
            </a:r>
            <a:endParaRPr lang="it-IT" dirty="0"/>
          </a:p>
          <a:p>
            <a:r>
              <a:rPr lang="it-IT" dirty="0" err="1"/>
              <a:t>effectivness</a:t>
            </a:r>
            <a:r>
              <a:rPr lang="it-IT" dirty="0"/>
              <a:t> of the system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815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69</Words>
  <Application>Microsoft Macintosh PowerPoint</Application>
  <PresentationFormat>Personalizzato</PresentationFormat>
  <Paragraphs>17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21_BasicWhite</vt:lpstr>
      <vt:lpstr>ASTLI Advanced  Smart  Traffic Lights</vt:lpstr>
      <vt:lpstr>ASTLI  FUTURE DEVELOPMENT</vt:lpstr>
      <vt:lpstr>ASTLI  THIRD DELIVERY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ASTLI Advanced  Smart  Traffic Lights</dc:title>
  <cp:lastModifiedBy>Ghenadie Artic</cp:lastModifiedBy>
  <cp:revision>5</cp:revision>
  <dcterms:modified xsi:type="dcterms:W3CDTF">2022-05-10T07:21:22Z</dcterms:modified>
</cp:coreProperties>
</file>