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Dettagli informazione</a:t>
            </a:r>
          </a:p>
        </p:txBody>
      </p:sp>
      <p:sp>
        <p:nvSpPr>
          <p:cNvPr id="107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Attribuzione</a:t>
            </a:r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appardelle con burro al prezzemolo, nocciole tostate e scaglie di parmigiano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di insalata con riso saltato, uova sode e bacchett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iotola con frittelle al salmone, insalata e hummus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Titolo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Sottotitolo diapositiva</a:t>
            </a:r>
          </a:p>
        </p:txBody>
      </p:sp>
      <p:sp>
        <p:nvSpPr>
          <p:cNvPr id="44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ppardelle con burro al prezzemolo, nocciole tostate e scaglie di parmigiano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itolo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2" name="Sottotitolo diapositiv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sz="3762" b="1"/>
            </a:lvl1pPr>
          </a:lstStyle>
          <a:p>
            <a:r>
              <a:t>Sottotitolo diapositiva</a:t>
            </a:r>
          </a:p>
        </p:txBody>
      </p:sp>
      <p:sp>
        <p:nvSpPr>
          <p:cNvPr id="63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8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Sottotitolo programma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olo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STLI…"/>
          <p:cNvSpPr txBox="1">
            <a:spLocks noGrp="1"/>
          </p:cNvSpPr>
          <p:nvPr>
            <p:ph type="ctrTitle"/>
          </p:nvPr>
        </p:nvSpPr>
        <p:spPr>
          <a:xfrm>
            <a:off x="698500" y="1854199"/>
            <a:ext cx="11609057" cy="4435397"/>
          </a:xfrm>
          <a:prstGeom prst="rect">
            <a:avLst/>
          </a:prstGeom>
        </p:spPr>
        <p:txBody>
          <a:bodyPr/>
          <a:lstStyle/>
          <a:p>
            <a:r>
              <a:rPr dirty="0"/>
              <a:t>ASTLI</a:t>
            </a:r>
          </a:p>
          <a:p>
            <a:r>
              <a:rPr dirty="0">
                <a:solidFill>
                  <a:schemeClr val="accent4">
                    <a:hueOff val="-476017"/>
                    <a:lumOff val="-10042"/>
                  </a:schemeClr>
                </a:solidFill>
              </a:rPr>
              <a:t>A</a:t>
            </a:r>
            <a:r>
              <a:rPr dirty="0"/>
              <a:t>dvanced </a:t>
            </a:r>
          </a:p>
          <a:p>
            <a:r>
              <a:rPr dirty="0">
                <a:solidFill>
                  <a:schemeClr val="accent4">
                    <a:hueOff val="-476017"/>
                    <a:lumOff val="-10042"/>
                  </a:schemeClr>
                </a:solidFill>
              </a:rPr>
              <a:t>S</a:t>
            </a:r>
            <a:r>
              <a:rPr dirty="0"/>
              <a:t>mart </a:t>
            </a:r>
          </a:p>
          <a:p>
            <a:r>
              <a:rPr dirty="0">
                <a:solidFill>
                  <a:schemeClr val="accent4">
                    <a:hueOff val="-476017"/>
                    <a:lumOff val="-10042"/>
                  </a:schemeClr>
                </a:solidFill>
              </a:rPr>
              <a:t>T</a:t>
            </a:r>
            <a:r>
              <a:rPr dirty="0"/>
              <a:t>raffic </a:t>
            </a:r>
            <a:r>
              <a:rPr dirty="0">
                <a:solidFill>
                  <a:schemeClr val="accent4">
                    <a:hueOff val="-476017"/>
                    <a:lumOff val="-10042"/>
                  </a:schemeClr>
                </a:solidFill>
              </a:rPr>
              <a:t>Li</a:t>
            </a:r>
            <a:r>
              <a:rPr dirty="0"/>
              <a:t>ghts</a:t>
            </a:r>
          </a:p>
        </p:txBody>
      </p:sp>
      <p:sp>
        <p:nvSpPr>
          <p:cNvPr id="152" name="Andrea Leganza…"/>
          <p:cNvSpPr txBox="1">
            <a:spLocks noGrp="1"/>
          </p:cNvSpPr>
          <p:nvPr>
            <p:ph type="subTitle" sz="quarter" idx="1"/>
          </p:nvPr>
        </p:nvSpPr>
        <p:spPr>
          <a:xfrm>
            <a:off x="698499" y="7834318"/>
            <a:ext cx="11607801" cy="1456400"/>
          </a:xfrm>
          <a:prstGeom prst="rect">
            <a:avLst/>
          </a:prstGeom>
        </p:spPr>
        <p:txBody>
          <a:bodyPr/>
          <a:lstStyle/>
          <a:p>
            <a:pPr algn="r" defTabSz="446136">
              <a:defRPr sz="2888"/>
            </a:pPr>
            <a:r>
              <a:t>Andrea Leganza</a:t>
            </a:r>
          </a:p>
          <a:p>
            <a:pPr algn="r" defTabSz="446136">
              <a:defRPr sz="2888"/>
            </a:pPr>
            <a:r>
              <a:t>Ghenadie Artic</a:t>
            </a:r>
          </a:p>
          <a:p>
            <a:pPr algn="r" defTabSz="446136">
              <a:defRPr sz="2888"/>
            </a:pPr>
            <a:r>
              <a:t>Alberto Coluzzi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STLI"/>
          <p:cNvSpPr txBox="1">
            <a:spLocks noGrp="1"/>
          </p:cNvSpPr>
          <p:nvPr>
            <p:ph type="title"/>
          </p:nvPr>
        </p:nvSpPr>
        <p:spPr>
          <a:xfrm>
            <a:off x="698499" y="445078"/>
            <a:ext cx="11607801" cy="1016001"/>
          </a:xfrm>
          <a:prstGeom prst="rect">
            <a:avLst/>
          </a:prstGeom>
        </p:spPr>
        <p:txBody>
          <a:bodyPr/>
          <a:lstStyle>
            <a:lvl1pPr defTabSz="1265768">
              <a:defRPr sz="5986" spc="-119"/>
            </a:lvl1pPr>
          </a:lstStyle>
          <a:p>
            <a:r>
              <a:rPr dirty="0"/>
              <a:t>ASTLI 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91C890-DD90-3B40-9104-86B813A0B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1461079"/>
            <a:ext cx="12192000" cy="685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320F32-9283-5C42-9D22-E18FC8EABF75}"/>
              </a:ext>
            </a:extLst>
          </p:cNvPr>
          <p:cNvSpPr txBox="1"/>
          <p:nvPr/>
        </p:nvSpPr>
        <p:spPr>
          <a:xfrm>
            <a:off x="5950470" y="4146285"/>
            <a:ext cx="6355830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000" b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Detection</a:t>
            </a:r>
            <a:r>
              <a:rPr kumimoji="0" lang="it-IT" sz="3000" b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of CO2 and PM10</a:t>
            </a:r>
          </a:p>
          <a:p>
            <a:pPr marL="457200" marR="0" indent="-45720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000" b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Detection</a:t>
            </a:r>
            <a:r>
              <a:rPr kumimoji="0" lang="it-IT" sz="3000" b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of </a:t>
            </a:r>
            <a:r>
              <a:rPr kumimoji="0" lang="it-IT" sz="3000" b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traffic</a:t>
            </a:r>
            <a:r>
              <a:rPr kumimoji="0" lang="it-IT" sz="3000" b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ja</a:t>
            </a:r>
            <a:r>
              <a:rPr lang="it-IT" sz="3000" dirty="0"/>
              <a:t>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it-IT" sz="3000" b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Detection</a:t>
            </a:r>
            <a:r>
              <a:rPr lang="it-IT" sz="3000" dirty="0"/>
              <a:t> of </a:t>
            </a:r>
            <a:r>
              <a:rPr lang="it-IT" sz="3000" dirty="0" err="1"/>
              <a:t>emergency</a:t>
            </a:r>
            <a:r>
              <a:rPr lang="it-IT" sz="3000" dirty="0"/>
              <a:t> </a:t>
            </a:r>
            <a:r>
              <a:rPr lang="it-IT" sz="3000" dirty="0" err="1"/>
              <a:t>vehicles</a:t>
            </a:r>
            <a:endParaRPr kumimoji="0" lang="it-IT" sz="3000" b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STLI"/>
          <p:cNvSpPr txBox="1">
            <a:spLocks noGrp="1"/>
          </p:cNvSpPr>
          <p:nvPr>
            <p:ph type="title"/>
          </p:nvPr>
        </p:nvSpPr>
        <p:spPr>
          <a:xfrm>
            <a:off x="698499" y="445078"/>
            <a:ext cx="11607801" cy="1016001"/>
          </a:xfrm>
          <a:prstGeom prst="rect">
            <a:avLst/>
          </a:prstGeom>
        </p:spPr>
        <p:txBody>
          <a:bodyPr/>
          <a:lstStyle>
            <a:lvl1pPr defTabSz="1265768">
              <a:defRPr sz="5986" spc="-119"/>
            </a:lvl1pPr>
          </a:lstStyle>
          <a:p>
            <a:r>
              <a:rPr dirty="0"/>
              <a:t>ASTLI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D76ADE-58AA-6D42-B0B7-1AE863855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4478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670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STLI"/>
          <p:cNvSpPr txBox="1">
            <a:spLocks noGrp="1"/>
          </p:cNvSpPr>
          <p:nvPr>
            <p:ph type="title"/>
          </p:nvPr>
        </p:nvSpPr>
        <p:spPr>
          <a:xfrm>
            <a:off x="698499" y="445078"/>
            <a:ext cx="11607801" cy="1016001"/>
          </a:xfrm>
          <a:prstGeom prst="rect">
            <a:avLst/>
          </a:prstGeom>
        </p:spPr>
        <p:txBody>
          <a:bodyPr/>
          <a:lstStyle>
            <a:lvl1pPr defTabSz="1265768">
              <a:defRPr sz="5986" spc="-119"/>
            </a:lvl1pPr>
          </a:lstStyle>
          <a:p>
            <a:r>
              <a:rPr dirty="0"/>
              <a:t>ASTLI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D751A9-80DB-5B43-A2A0-7D0BEAD96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12"/>
          <a:stretch/>
        </p:blipFill>
        <p:spPr>
          <a:xfrm>
            <a:off x="3454399" y="1455064"/>
            <a:ext cx="6095999" cy="68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522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STLI"/>
          <p:cNvSpPr txBox="1">
            <a:spLocks noGrp="1"/>
          </p:cNvSpPr>
          <p:nvPr>
            <p:ph type="title"/>
          </p:nvPr>
        </p:nvSpPr>
        <p:spPr>
          <a:xfrm>
            <a:off x="698499" y="445078"/>
            <a:ext cx="11607801" cy="1016001"/>
          </a:xfrm>
          <a:prstGeom prst="rect">
            <a:avLst/>
          </a:prstGeom>
        </p:spPr>
        <p:txBody>
          <a:bodyPr/>
          <a:lstStyle>
            <a:lvl1pPr defTabSz="1265768">
              <a:defRPr sz="5986" spc="-119"/>
            </a:lvl1pPr>
          </a:lstStyle>
          <a:p>
            <a:r>
              <a:rPr dirty="0"/>
              <a:t>ASTLI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9756BD-208D-6D4E-B839-8B44CAC71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4478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537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Personalizzato</PresentationFormat>
  <Paragraphs>14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Helvetica Neue Medium</vt:lpstr>
      <vt:lpstr>21_BasicWhite</vt:lpstr>
      <vt:lpstr>ASTLI Advanced  Smart  Traffic Lights</vt:lpstr>
      <vt:lpstr>ASTLI </vt:lpstr>
      <vt:lpstr>ASTLI </vt:lpstr>
      <vt:lpstr>ASTLI </vt:lpstr>
      <vt:lpstr>ASTLI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ASTLI Advanced  Smart  Traffic Lights</dc:title>
  <cp:lastModifiedBy>Ghenadie Artic</cp:lastModifiedBy>
  <cp:revision>3</cp:revision>
  <dcterms:modified xsi:type="dcterms:W3CDTF">2022-03-22T02:01:25Z</dcterms:modified>
</cp:coreProperties>
</file>