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d1c519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d1c519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d1c519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dd1c519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d1c5198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d1c5198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18626" l="10457" r="10858" t="23526"/>
          <a:stretch/>
        </p:blipFill>
        <p:spPr>
          <a:xfrm rot="615005">
            <a:off x="5108450" y="2054475"/>
            <a:ext cx="3117825" cy="22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121475" y="1696775"/>
            <a:ext cx="64698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Meat</a:t>
            </a:r>
            <a:r>
              <a:rPr b="1" i="1" lang="it" sz="68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BALLS</a:t>
            </a:r>
            <a:endParaRPr b="1" i="1" sz="68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47625" y="545000"/>
            <a:ext cx="3281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Services involved</a:t>
            </a:r>
            <a:endParaRPr b="1" sz="2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7250805" y="1331588"/>
            <a:ext cx="1807978" cy="985193"/>
            <a:chOff x="4867750" y="876826"/>
            <a:chExt cx="3829650" cy="1985475"/>
          </a:xfrm>
        </p:grpSpPr>
        <p:pic>
          <p:nvPicPr>
            <p:cNvPr id="94" name="Google Shape;9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01250" y="1308250"/>
              <a:ext cx="1596150" cy="155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67750" y="876826"/>
              <a:ext cx="2943725" cy="1011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25" y="1471387"/>
            <a:ext cx="1066325" cy="11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138525"/>
            <a:ext cx="2118450" cy="7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9962" y="3657500"/>
            <a:ext cx="994400" cy="8080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3372225" y="2663000"/>
            <a:ext cx="1857300" cy="99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429025" y="2744950"/>
            <a:ext cx="1857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Meat</a:t>
            </a:r>
            <a:r>
              <a:rPr b="1" i="1" lang="it" sz="2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BALL</a:t>
            </a:r>
            <a:endParaRPr b="1" i="1" sz="2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endParaRPr b="1" sz="2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5291100" y="3565250"/>
            <a:ext cx="205500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 flipH="1" rot="10800000">
            <a:off x="5302450" y="1907600"/>
            <a:ext cx="2100600" cy="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396575" y="2043775"/>
            <a:ext cx="181680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 flipH="1" rot="10800000">
            <a:off x="2178275" y="3542550"/>
            <a:ext cx="1035000" cy="8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 flipH="1">
            <a:off x="2311175" y="3758275"/>
            <a:ext cx="104970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1248438" y="2441163"/>
            <a:ext cx="1930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Meals and Recipes Informations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641788" y="4196400"/>
            <a:ext cx="1930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Recipes and user data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095388" y="3412000"/>
            <a:ext cx="1930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Social tweet about 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recipes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930438" y="2287100"/>
            <a:ext cx="1298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Meals planning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3663" y="741900"/>
            <a:ext cx="994400" cy="99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4"/>
          <p:cNvCxnSpPr>
            <a:stCxn id="110" idx="2"/>
            <a:endCxn id="99" idx="0"/>
          </p:cNvCxnSpPr>
          <p:nvPr/>
        </p:nvCxnSpPr>
        <p:spPr>
          <a:xfrm>
            <a:off x="4300863" y="1736300"/>
            <a:ext cx="0" cy="9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39813" y="1726363"/>
            <a:ext cx="1930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Websocket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User interaction</a:t>
            </a:r>
            <a:endParaRPr b="1" sz="13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68199" y="4318074"/>
            <a:ext cx="347050" cy="3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7349438" y="4665125"/>
            <a:ext cx="1610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OAuth Implemented</a:t>
            </a:r>
            <a:endParaRPr b="1" sz="1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11737" y="1065574"/>
            <a:ext cx="347050" cy="3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7128575" y="913250"/>
            <a:ext cx="1659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OAuth Implemented</a:t>
            </a:r>
            <a:endParaRPr b="1" sz="1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147625" y="545000"/>
            <a:ext cx="3281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Endpoints</a:t>
            </a:r>
            <a:endParaRPr b="1" sz="22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799" y="987788"/>
            <a:ext cx="506200" cy="5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4" y="1313900"/>
            <a:ext cx="506200" cy="50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5"/>
          <p:cNvGrpSpPr/>
          <p:nvPr/>
        </p:nvGrpSpPr>
        <p:grpSpPr>
          <a:xfrm>
            <a:off x="147625" y="2308113"/>
            <a:ext cx="1069200" cy="442800"/>
            <a:chOff x="147625" y="2308113"/>
            <a:chExt cx="1069200" cy="442800"/>
          </a:xfrm>
        </p:grpSpPr>
        <p:sp>
          <p:nvSpPr>
            <p:cNvPr id="125" name="Google Shape;125;p15"/>
            <p:cNvSpPr/>
            <p:nvPr/>
          </p:nvSpPr>
          <p:spPr>
            <a:xfrm>
              <a:off x="147625" y="2308113"/>
              <a:ext cx="1069200" cy="379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37475" y="2308113"/>
              <a:ext cx="889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3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Chatbot</a:t>
              </a:r>
              <a:endParaRPr b="1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7864300" y="1982000"/>
            <a:ext cx="1069200" cy="379800"/>
            <a:chOff x="7864300" y="1982000"/>
            <a:chExt cx="1069200" cy="379800"/>
          </a:xfrm>
        </p:grpSpPr>
        <p:sp>
          <p:nvSpPr>
            <p:cNvPr id="128" name="Google Shape;128;p15"/>
            <p:cNvSpPr/>
            <p:nvPr/>
          </p:nvSpPr>
          <p:spPr>
            <a:xfrm>
              <a:off x="7864300" y="1982000"/>
              <a:ext cx="1069200" cy="379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7887850" y="1982000"/>
              <a:ext cx="10221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3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HTTP API</a:t>
              </a:r>
              <a:endParaRPr b="1" sz="13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30" name="Google Shape;130;p15"/>
          <p:cNvCxnSpPr>
            <a:stCxn id="123" idx="2"/>
            <a:endCxn id="126" idx="0"/>
          </p:cNvCxnSpPr>
          <p:nvPr/>
        </p:nvCxnSpPr>
        <p:spPr>
          <a:xfrm>
            <a:off x="682224" y="1820100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2" idx="2"/>
            <a:endCxn id="128" idx="0"/>
          </p:cNvCxnSpPr>
          <p:nvPr/>
        </p:nvCxnSpPr>
        <p:spPr>
          <a:xfrm>
            <a:off x="8398899" y="1493988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799075" y="1811113"/>
            <a:ext cx="94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Websocket </a:t>
            </a:r>
            <a:endParaRPr b="1"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Terminal</a:t>
            </a:r>
            <a:endParaRPr b="1"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7540825" y="1548100"/>
            <a:ext cx="948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Browser</a:t>
            </a:r>
            <a:endParaRPr b="1"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5150" y="2750925"/>
            <a:ext cx="4572000" cy="18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recipe ingredients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start flow to find a meal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meals planner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the flow to start a diet 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with calendar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meal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 search from previously 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viewed meal to select them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963200" y="2747800"/>
            <a:ext cx="41808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/apimeatballs/getrecipe/:sub_name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Get a recipe based on a given sub_name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/apimeatballs/nutritionalvalues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Get  nutritional values of a given product 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/apimeatballs/shoppinglist/:product_type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Get a shopping list given user preferences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15"/>
          <p:cNvCxnSpPr/>
          <p:nvPr/>
        </p:nvCxnSpPr>
        <p:spPr>
          <a:xfrm>
            <a:off x="4587150" y="499600"/>
            <a:ext cx="0" cy="46326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7" name="Google Shape;137;p15"/>
          <p:cNvSpPr txBox="1"/>
          <p:nvPr/>
        </p:nvSpPr>
        <p:spPr>
          <a:xfrm>
            <a:off x="2884025" y="2747800"/>
            <a:ext cx="29520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post twitter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 start the flow 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to find a meal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view recipe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view the recipe 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of selected meal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64325" y="56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Main Architecture</a:t>
            </a: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2292300" y="1579770"/>
            <a:ext cx="1069200" cy="326381"/>
            <a:chOff x="2650" y="1486970"/>
            <a:chExt cx="1069200" cy="504843"/>
          </a:xfrm>
        </p:grpSpPr>
        <p:sp>
          <p:nvSpPr>
            <p:cNvPr id="144" name="Google Shape;144;p16"/>
            <p:cNvSpPr/>
            <p:nvPr/>
          </p:nvSpPr>
          <p:spPr>
            <a:xfrm>
              <a:off x="2650" y="1612013"/>
              <a:ext cx="1069200" cy="379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199000" y="1486970"/>
              <a:ext cx="6765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3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app.js</a:t>
              </a:r>
              <a:endParaRPr/>
            </a:p>
          </p:txBody>
        </p:sp>
      </p:grp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9205"/>
            <a:ext cx="701450" cy="70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6"/>
          <p:cNvCxnSpPr/>
          <p:nvPr/>
        </p:nvCxnSpPr>
        <p:spPr>
          <a:xfrm flipH="1" rot="10800000">
            <a:off x="777775" y="1689475"/>
            <a:ext cx="1438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6"/>
          <p:cNvSpPr txBox="1"/>
          <p:nvPr/>
        </p:nvSpPr>
        <p:spPr>
          <a:xfrm>
            <a:off x="661625" y="1320425"/>
            <a:ext cx="1878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HTTP Request/ Response</a:t>
            </a:r>
            <a:endParaRPr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 flipH="1">
            <a:off x="681375" y="1837300"/>
            <a:ext cx="1548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6"/>
          <p:cNvSpPr txBox="1"/>
          <p:nvPr/>
        </p:nvSpPr>
        <p:spPr>
          <a:xfrm>
            <a:off x="1104500" y="1828846"/>
            <a:ext cx="1052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WS Chatbot</a:t>
            </a:r>
            <a:endParaRPr sz="11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69018" y="2538924"/>
            <a:ext cx="1439892" cy="322557"/>
            <a:chOff x="147625" y="2308108"/>
            <a:chExt cx="1069200" cy="408300"/>
          </a:xfrm>
        </p:grpSpPr>
        <p:sp>
          <p:nvSpPr>
            <p:cNvPr id="152" name="Google Shape;152;p16"/>
            <p:cNvSpPr/>
            <p:nvPr/>
          </p:nvSpPr>
          <p:spPr>
            <a:xfrm>
              <a:off x="147625" y="2308113"/>
              <a:ext cx="1069200" cy="379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237476" y="2308108"/>
              <a:ext cx="7878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chat_router.js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54" name="Google Shape;154;p16"/>
          <p:cNvCxnSpPr>
            <a:stCxn id="144" idx="2"/>
          </p:cNvCxnSpPr>
          <p:nvPr/>
        </p:nvCxnSpPr>
        <p:spPr>
          <a:xfrm flipH="1">
            <a:off x="2823000" y="1906151"/>
            <a:ext cx="39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5" name="Google Shape;155;p16"/>
          <p:cNvGrpSpPr/>
          <p:nvPr/>
        </p:nvGrpSpPr>
        <p:grpSpPr>
          <a:xfrm>
            <a:off x="2429826" y="2477892"/>
            <a:ext cx="840070" cy="344079"/>
            <a:chOff x="147623" y="2252309"/>
            <a:chExt cx="1069200" cy="714005"/>
          </a:xfrm>
        </p:grpSpPr>
        <p:sp>
          <p:nvSpPr>
            <p:cNvPr id="156" name="Google Shape;156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303226" y="2252309"/>
              <a:ext cx="8895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auth.js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304864" y="3606205"/>
            <a:ext cx="1112400" cy="30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post_twitter.js</a:t>
            </a:r>
            <a:endParaRPr sz="1300"/>
          </a:p>
        </p:txBody>
      </p:sp>
      <p:sp>
        <p:nvSpPr>
          <p:cNvPr id="159" name="Google Shape;159;p16"/>
          <p:cNvSpPr/>
          <p:nvPr/>
        </p:nvSpPr>
        <p:spPr>
          <a:xfrm>
            <a:off x="304725" y="3036650"/>
            <a:ext cx="1230300" cy="288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recipe_calories.js</a:t>
            </a:r>
            <a:endParaRPr sz="1300"/>
          </a:p>
        </p:txBody>
      </p:sp>
      <p:sp>
        <p:nvSpPr>
          <p:cNvPr id="160" name="Google Shape;160;p16"/>
          <p:cNvSpPr/>
          <p:nvPr/>
        </p:nvSpPr>
        <p:spPr>
          <a:xfrm>
            <a:off x="269013" y="4765700"/>
            <a:ext cx="1403700" cy="2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recipe_ingredients.js</a:t>
            </a:r>
            <a:endParaRPr sz="1300"/>
          </a:p>
        </p:txBody>
      </p:sp>
      <p:sp>
        <p:nvSpPr>
          <p:cNvPr id="161" name="Google Shape;161;p16"/>
          <p:cNvSpPr/>
          <p:nvPr/>
        </p:nvSpPr>
        <p:spPr>
          <a:xfrm>
            <a:off x="304875" y="4187462"/>
            <a:ext cx="1112400" cy="2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select_meal.js</a:t>
            </a:r>
            <a:endParaRPr sz="1100"/>
          </a:p>
        </p:txBody>
      </p:sp>
      <p:cxnSp>
        <p:nvCxnSpPr>
          <p:cNvPr id="162" name="Google Shape;162;p16"/>
          <p:cNvCxnSpPr>
            <a:endCxn id="152" idx="3"/>
          </p:cNvCxnSpPr>
          <p:nvPr/>
        </p:nvCxnSpPr>
        <p:spPr>
          <a:xfrm rot="10800000">
            <a:off x="1708909" y="2688949"/>
            <a:ext cx="668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52" idx="1"/>
            <a:endCxn id="160" idx="1"/>
          </p:cNvCxnSpPr>
          <p:nvPr/>
        </p:nvCxnSpPr>
        <p:spPr>
          <a:xfrm>
            <a:off x="269018" y="2688949"/>
            <a:ext cx="600" cy="2225700"/>
          </a:xfrm>
          <a:prstGeom prst="bentConnector3">
            <a:avLst>
              <a:gd fmla="val -396882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52" idx="1"/>
            <a:endCxn id="158" idx="1"/>
          </p:cNvCxnSpPr>
          <p:nvPr/>
        </p:nvCxnSpPr>
        <p:spPr>
          <a:xfrm>
            <a:off x="269018" y="2688949"/>
            <a:ext cx="35700" cy="1067700"/>
          </a:xfrm>
          <a:prstGeom prst="bentConnector3">
            <a:avLst>
              <a:gd fmla="val -667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52" idx="1"/>
            <a:endCxn id="159" idx="1"/>
          </p:cNvCxnSpPr>
          <p:nvPr/>
        </p:nvCxnSpPr>
        <p:spPr>
          <a:xfrm>
            <a:off x="269018" y="2688949"/>
            <a:ext cx="35700" cy="492300"/>
          </a:xfrm>
          <a:prstGeom prst="bentConnector3">
            <a:avLst>
              <a:gd fmla="val -667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>
            <a:stCxn id="152" idx="1"/>
            <a:endCxn id="161" idx="1"/>
          </p:cNvCxnSpPr>
          <p:nvPr/>
        </p:nvCxnSpPr>
        <p:spPr>
          <a:xfrm>
            <a:off x="269018" y="2688949"/>
            <a:ext cx="36000" cy="1647600"/>
          </a:xfrm>
          <a:prstGeom prst="bentConnector3">
            <a:avLst>
              <a:gd fmla="val -6614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16"/>
          <p:cNvGrpSpPr/>
          <p:nvPr/>
        </p:nvGrpSpPr>
        <p:grpSpPr>
          <a:xfrm>
            <a:off x="4781568" y="2721762"/>
            <a:ext cx="1317468" cy="313526"/>
            <a:chOff x="147623" y="2252294"/>
            <a:chExt cx="1069200" cy="714020"/>
          </a:xfrm>
        </p:grpSpPr>
        <p:sp>
          <p:nvSpPr>
            <p:cNvPr id="168" name="Google Shape;168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303225" y="2252294"/>
              <a:ext cx="8895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calendar.js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4538309" y="3938461"/>
            <a:ext cx="1180931" cy="319622"/>
            <a:chOff x="147623" y="2308114"/>
            <a:chExt cx="1069200" cy="658200"/>
          </a:xfrm>
        </p:grpSpPr>
        <p:sp>
          <p:nvSpPr>
            <p:cNvPr id="171" name="Google Shape;171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259113" y="2357696"/>
              <a:ext cx="8895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mongoDB.js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4538308" y="4630797"/>
            <a:ext cx="1259625" cy="346728"/>
            <a:chOff x="147623" y="2252294"/>
            <a:chExt cx="1069200" cy="714020"/>
          </a:xfrm>
        </p:grpSpPr>
        <p:sp>
          <p:nvSpPr>
            <p:cNvPr id="174" name="Google Shape;174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303225" y="2252294"/>
              <a:ext cx="8895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spoonacular</a:t>
              </a: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.js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7379507" y="2701855"/>
            <a:ext cx="1220919" cy="310385"/>
            <a:chOff x="147623" y="2252294"/>
            <a:chExt cx="1069200" cy="714020"/>
          </a:xfrm>
        </p:grpSpPr>
        <p:sp>
          <p:nvSpPr>
            <p:cNvPr id="177" name="Google Shape;177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303225" y="2252294"/>
              <a:ext cx="8895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twitter</a:t>
              </a: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.js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7376268" y="1458062"/>
            <a:ext cx="1078502" cy="313526"/>
            <a:chOff x="147623" y="2252294"/>
            <a:chExt cx="1069200" cy="714020"/>
          </a:xfrm>
        </p:grpSpPr>
        <p:sp>
          <p:nvSpPr>
            <p:cNvPr id="180" name="Google Shape;180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303225" y="2252294"/>
              <a:ext cx="8895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Twitter API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2" name="Google Shape;182;p16"/>
          <p:cNvGrpSpPr/>
          <p:nvPr/>
        </p:nvGrpSpPr>
        <p:grpSpPr>
          <a:xfrm>
            <a:off x="7345685" y="4629459"/>
            <a:ext cx="1661430" cy="350227"/>
            <a:chOff x="147623" y="2252294"/>
            <a:chExt cx="1069200" cy="714020"/>
          </a:xfrm>
        </p:grpSpPr>
        <p:sp>
          <p:nvSpPr>
            <p:cNvPr id="183" name="Google Shape;183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303225" y="2252294"/>
              <a:ext cx="8895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Spoonacular</a:t>
              </a: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 API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4795272" y="1435147"/>
            <a:ext cx="1114427" cy="289020"/>
            <a:chOff x="147623" y="2308104"/>
            <a:chExt cx="1069200" cy="658210"/>
          </a:xfrm>
        </p:grpSpPr>
        <p:sp>
          <p:nvSpPr>
            <p:cNvPr id="186" name="Google Shape;186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237480" y="2308104"/>
              <a:ext cx="8895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Google </a:t>
              </a: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 API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4795365" y="2040462"/>
            <a:ext cx="1214932" cy="295147"/>
            <a:chOff x="414729" y="2266269"/>
            <a:chExt cx="1069200" cy="672165"/>
          </a:xfrm>
        </p:grpSpPr>
        <p:sp>
          <p:nvSpPr>
            <p:cNvPr id="189" name="Google Shape;189;p16"/>
            <p:cNvSpPr/>
            <p:nvPr/>
          </p:nvSpPr>
          <p:spPr>
            <a:xfrm>
              <a:off x="414729" y="2280234"/>
              <a:ext cx="1069200" cy="658200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448816" y="2266269"/>
              <a:ext cx="9492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Google  OAuth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7379491" y="2008017"/>
            <a:ext cx="1147966" cy="289027"/>
            <a:chOff x="75077" y="2304577"/>
            <a:chExt cx="1141800" cy="658225"/>
          </a:xfrm>
        </p:grpSpPr>
        <p:sp>
          <p:nvSpPr>
            <p:cNvPr id="192" name="Google Shape;192;p16"/>
            <p:cNvSpPr/>
            <p:nvPr/>
          </p:nvSpPr>
          <p:spPr>
            <a:xfrm>
              <a:off x="75077" y="2304577"/>
              <a:ext cx="1141800" cy="658200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134933" y="2304602"/>
              <a:ext cx="10221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Twitter OAuth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6120361" y="3909585"/>
            <a:ext cx="1645178" cy="350214"/>
            <a:chOff x="147623" y="2252319"/>
            <a:chExt cx="1069200" cy="713995"/>
          </a:xfrm>
        </p:grpSpPr>
        <p:sp>
          <p:nvSpPr>
            <p:cNvPr id="195" name="Google Shape;195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203711" y="2252319"/>
              <a:ext cx="9891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Mongoose Framework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8111767" y="3909582"/>
            <a:ext cx="1044181" cy="350214"/>
            <a:chOff x="147623" y="2252319"/>
            <a:chExt cx="1069200" cy="713995"/>
          </a:xfrm>
        </p:grpSpPr>
        <p:sp>
          <p:nvSpPr>
            <p:cNvPr id="198" name="Google Shape;198;p16"/>
            <p:cNvSpPr/>
            <p:nvPr/>
          </p:nvSpPr>
          <p:spPr>
            <a:xfrm>
              <a:off x="147623" y="2308114"/>
              <a:ext cx="1069200" cy="658200"/>
            </a:xfrm>
            <a:prstGeom prst="rect">
              <a:avLst/>
            </a:prstGeom>
            <a:solidFill>
              <a:srgbClr val="6AA84F"/>
            </a:solidFill>
            <a:ln cap="flat" cmpd="sng" w="19050">
              <a:solidFill>
                <a:srgbClr val="20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203711" y="2252319"/>
              <a:ext cx="9891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Mongo DB</a:t>
              </a:r>
              <a:endParaRPr b="1" sz="10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0" name="Google Shape;200;p16"/>
          <p:cNvGrpSpPr/>
          <p:nvPr/>
        </p:nvGrpSpPr>
        <p:grpSpPr>
          <a:xfrm>
            <a:off x="4994050" y="2335600"/>
            <a:ext cx="1102375" cy="420000"/>
            <a:chOff x="4994050" y="2335600"/>
            <a:chExt cx="1102375" cy="420000"/>
          </a:xfrm>
        </p:grpSpPr>
        <p:cxnSp>
          <p:nvCxnSpPr>
            <p:cNvPr id="201" name="Google Shape;201;p16"/>
            <p:cNvCxnSpPr/>
            <p:nvPr/>
          </p:nvCxnSpPr>
          <p:spPr>
            <a:xfrm rot="10800000">
              <a:off x="4994050" y="2346700"/>
              <a:ext cx="0" cy="39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5148725" y="2335600"/>
              <a:ext cx="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" name="Google Shape;203;p16"/>
            <p:cNvSpPr txBox="1"/>
            <p:nvPr/>
          </p:nvSpPr>
          <p:spPr>
            <a:xfrm>
              <a:off x="5092325" y="2460750"/>
              <a:ext cx="10041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OAuth Access </a:t>
              </a:r>
              <a:endParaRPr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04" name="Google Shape;204;p16"/>
          <p:cNvCxnSpPr>
            <a:stCxn id="168" idx="1"/>
            <a:endCxn id="186" idx="1"/>
          </p:cNvCxnSpPr>
          <p:nvPr/>
        </p:nvCxnSpPr>
        <p:spPr>
          <a:xfrm flipH="1" rot="10800000">
            <a:off x="4781568" y="1579780"/>
            <a:ext cx="13800" cy="1311000"/>
          </a:xfrm>
          <a:prstGeom prst="bentConnector3">
            <a:avLst>
              <a:gd fmla="val -26463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6"/>
          <p:cNvSpPr txBox="1"/>
          <p:nvPr/>
        </p:nvSpPr>
        <p:spPr>
          <a:xfrm>
            <a:off x="3989950" y="1156350"/>
            <a:ext cx="1004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Create Event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Access Token</a:t>
            </a: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7451475" y="2297038"/>
            <a:ext cx="1102375" cy="420000"/>
            <a:chOff x="4994050" y="2335600"/>
            <a:chExt cx="1102375" cy="420000"/>
          </a:xfrm>
        </p:grpSpPr>
        <p:cxnSp>
          <p:nvCxnSpPr>
            <p:cNvPr id="207" name="Google Shape;207;p16"/>
            <p:cNvCxnSpPr/>
            <p:nvPr/>
          </p:nvCxnSpPr>
          <p:spPr>
            <a:xfrm rot="10800000">
              <a:off x="4994050" y="2346700"/>
              <a:ext cx="0" cy="39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16"/>
            <p:cNvCxnSpPr/>
            <p:nvPr/>
          </p:nvCxnSpPr>
          <p:spPr>
            <a:xfrm>
              <a:off x="5148725" y="2335600"/>
              <a:ext cx="0" cy="4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16"/>
            <p:cNvSpPr txBox="1"/>
            <p:nvPr/>
          </p:nvSpPr>
          <p:spPr>
            <a:xfrm>
              <a:off x="5092325" y="2460750"/>
              <a:ext cx="10041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rgbClr val="20124D"/>
                  </a:solidFill>
                  <a:latin typeface="Lato"/>
                  <a:ea typeface="Lato"/>
                  <a:cs typeface="Lato"/>
                  <a:sym typeface="Lato"/>
                </a:rPr>
                <a:t>OAuth Access </a:t>
              </a:r>
              <a:endParaRPr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10" name="Google Shape;210;p16"/>
          <p:cNvCxnSpPr/>
          <p:nvPr/>
        </p:nvCxnSpPr>
        <p:spPr>
          <a:xfrm flipH="1" rot="10800000">
            <a:off x="7331418" y="1600605"/>
            <a:ext cx="13800" cy="1311000"/>
          </a:xfrm>
          <a:prstGeom prst="bentConnector3">
            <a:avLst>
              <a:gd fmla="val -573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6"/>
          <p:cNvSpPr txBox="1"/>
          <p:nvPr/>
        </p:nvSpPr>
        <p:spPr>
          <a:xfrm>
            <a:off x="6511775" y="1244550"/>
            <a:ext cx="1004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Tweet Publish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Access Token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16"/>
          <p:cNvCxnSpPr/>
          <p:nvPr/>
        </p:nvCxnSpPr>
        <p:spPr>
          <a:xfrm rot="-5400000">
            <a:off x="4838750" y="3279425"/>
            <a:ext cx="808800" cy="3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/>
          <p:nvPr/>
        </p:nvCxnSpPr>
        <p:spPr>
          <a:xfrm flipH="1" rot="10800000">
            <a:off x="5048249" y="3026075"/>
            <a:ext cx="3220800" cy="857700"/>
          </a:xfrm>
          <a:prstGeom prst="bentConnector3">
            <a:avLst>
              <a:gd fmla="val 10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6"/>
          <p:cNvSpPr txBox="1"/>
          <p:nvPr/>
        </p:nvSpPr>
        <p:spPr>
          <a:xfrm>
            <a:off x="5371400" y="3184250"/>
            <a:ext cx="1180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Access Token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Access Code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Token timestamp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16"/>
          <p:cNvCxnSpPr/>
          <p:nvPr/>
        </p:nvCxnSpPr>
        <p:spPr>
          <a:xfrm>
            <a:off x="5043350" y="3732425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6"/>
          <p:cNvCxnSpPr/>
          <p:nvPr/>
        </p:nvCxnSpPr>
        <p:spPr>
          <a:xfrm>
            <a:off x="5128775" y="3808175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6"/>
          <p:cNvSpPr txBox="1"/>
          <p:nvPr/>
        </p:nvSpPr>
        <p:spPr>
          <a:xfrm>
            <a:off x="6854850" y="3205300"/>
            <a:ext cx="1004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Publish Tweet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" name="Google Shape;218;p16"/>
          <p:cNvCxnSpPr/>
          <p:nvPr/>
        </p:nvCxnSpPr>
        <p:spPr>
          <a:xfrm rot="10800000">
            <a:off x="5728411" y="4015526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5728411" y="4126101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6"/>
          <p:cNvCxnSpPr/>
          <p:nvPr/>
        </p:nvCxnSpPr>
        <p:spPr>
          <a:xfrm rot="10800000">
            <a:off x="7806300" y="3995750"/>
            <a:ext cx="287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52924" y="4158201"/>
            <a:ext cx="355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6"/>
          <p:cNvCxnSpPr/>
          <p:nvPr/>
        </p:nvCxnSpPr>
        <p:spPr>
          <a:xfrm rot="10800000">
            <a:off x="5872500" y="4702250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6"/>
          <p:cNvCxnSpPr/>
          <p:nvPr/>
        </p:nvCxnSpPr>
        <p:spPr>
          <a:xfrm>
            <a:off x="5872500" y="4927750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6"/>
          <p:cNvSpPr txBox="1"/>
          <p:nvPr/>
        </p:nvSpPr>
        <p:spPr>
          <a:xfrm>
            <a:off x="5981400" y="4652538"/>
            <a:ext cx="1180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16"/>
          <p:cNvCxnSpPr>
            <a:stCxn id="175" idx="0"/>
          </p:cNvCxnSpPr>
          <p:nvPr/>
        </p:nvCxnSpPr>
        <p:spPr>
          <a:xfrm flipH="1" rot="10800000">
            <a:off x="5245583" y="4312497"/>
            <a:ext cx="24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6"/>
          <p:cNvSpPr txBox="1"/>
          <p:nvPr/>
        </p:nvSpPr>
        <p:spPr>
          <a:xfrm>
            <a:off x="5233375" y="4336425"/>
            <a:ext cx="623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Recipes</a:t>
            </a: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16"/>
          <p:cNvCxnSpPr/>
          <p:nvPr/>
        </p:nvCxnSpPr>
        <p:spPr>
          <a:xfrm>
            <a:off x="4994058" y="4312497"/>
            <a:ext cx="24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6"/>
          <p:cNvSpPr txBox="1"/>
          <p:nvPr/>
        </p:nvSpPr>
        <p:spPr>
          <a:xfrm>
            <a:off x="4475650" y="4312738"/>
            <a:ext cx="623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Request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16"/>
          <p:cNvCxnSpPr>
            <a:endCxn id="168" idx="2"/>
          </p:cNvCxnSpPr>
          <p:nvPr/>
        </p:nvCxnSpPr>
        <p:spPr>
          <a:xfrm flipH="1" rot="10800000">
            <a:off x="1534902" y="3035288"/>
            <a:ext cx="3905400" cy="14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16"/>
          <p:cNvSpPr txBox="1"/>
          <p:nvPr/>
        </p:nvSpPr>
        <p:spPr>
          <a:xfrm>
            <a:off x="2684900" y="2936575"/>
            <a:ext cx="9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Creates events</a:t>
            </a: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16"/>
          <p:cNvCxnSpPr>
            <a:endCxn id="171" idx="1"/>
          </p:cNvCxnSpPr>
          <p:nvPr/>
        </p:nvCxnSpPr>
        <p:spPr>
          <a:xfrm>
            <a:off x="1535009" y="3181172"/>
            <a:ext cx="3003300" cy="9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16"/>
          <p:cNvSpPr txBox="1"/>
          <p:nvPr/>
        </p:nvSpPr>
        <p:spPr>
          <a:xfrm rot="1022874">
            <a:off x="1886274" y="3305232"/>
            <a:ext cx="1751878" cy="216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Adds meals and  recipes to user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16"/>
          <p:cNvCxnSpPr>
            <a:stCxn id="174" idx="1"/>
            <a:endCxn id="159" idx="3"/>
          </p:cNvCxnSpPr>
          <p:nvPr/>
        </p:nvCxnSpPr>
        <p:spPr>
          <a:xfrm rot="10800000">
            <a:off x="1535008" y="3181215"/>
            <a:ext cx="3003300" cy="16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6"/>
          <p:cNvCxnSpPr>
            <a:stCxn id="171" idx="1"/>
            <a:endCxn id="161" idx="3"/>
          </p:cNvCxnSpPr>
          <p:nvPr/>
        </p:nvCxnSpPr>
        <p:spPr>
          <a:xfrm flipH="1">
            <a:off x="1417409" y="4098272"/>
            <a:ext cx="31209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6"/>
          <p:cNvSpPr txBox="1"/>
          <p:nvPr/>
        </p:nvSpPr>
        <p:spPr>
          <a:xfrm rot="-246297">
            <a:off x="1640038" y="4045264"/>
            <a:ext cx="1139924" cy="216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Get user meals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6" name="Google Shape;236;p16"/>
          <p:cNvCxnSpPr>
            <a:stCxn id="171" idx="1"/>
            <a:endCxn id="158" idx="3"/>
          </p:cNvCxnSpPr>
          <p:nvPr/>
        </p:nvCxnSpPr>
        <p:spPr>
          <a:xfrm rot="10800000">
            <a:off x="1417409" y="3756572"/>
            <a:ext cx="31209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6"/>
          <p:cNvSpPr txBox="1"/>
          <p:nvPr/>
        </p:nvSpPr>
        <p:spPr>
          <a:xfrm rot="1650474">
            <a:off x="3630509" y="4333740"/>
            <a:ext cx="929480" cy="216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meals planning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 rot="396052">
            <a:off x="1486498" y="3722673"/>
            <a:ext cx="1041303" cy="2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Get user meals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16"/>
          <p:cNvCxnSpPr/>
          <p:nvPr/>
        </p:nvCxnSpPr>
        <p:spPr>
          <a:xfrm flipH="1" rot="10800000">
            <a:off x="1417267" y="3016140"/>
            <a:ext cx="6237900" cy="7404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6"/>
          <p:cNvSpPr txBox="1"/>
          <p:nvPr/>
        </p:nvSpPr>
        <p:spPr>
          <a:xfrm>
            <a:off x="8269125" y="3205313"/>
            <a:ext cx="1004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Access Token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Access Secret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16"/>
          <p:cNvCxnSpPr>
            <a:stCxn id="160" idx="3"/>
            <a:endCxn id="174" idx="1"/>
          </p:cNvCxnSpPr>
          <p:nvPr/>
        </p:nvCxnSpPr>
        <p:spPr>
          <a:xfrm flipH="1" rot="10800000">
            <a:off x="1672713" y="4817750"/>
            <a:ext cx="28656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6"/>
          <p:cNvSpPr txBox="1"/>
          <p:nvPr/>
        </p:nvSpPr>
        <p:spPr>
          <a:xfrm rot="-170689">
            <a:off x="2374165" y="4817934"/>
            <a:ext cx="1317724" cy="216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Check for ingredients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" name="Google Shape;243;p16"/>
          <p:cNvCxnSpPr>
            <a:stCxn id="171" idx="1"/>
            <a:endCxn id="160" idx="3"/>
          </p:cNvCxnSpPr>
          <p:nvPr/>
        </p:nvCxnSpPr>
        <p:spPr>
          <a:xfrm flipH="1">
            <a:off x="1672709" y="4098272"/>
            <a:ext cx="28656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6"/>
          <p:cNvSpPr txBox="1"/>
          <p:nvPr/>
        </p:nvSpPr>
        <p:spPr>
          <a:xfrm rot="-916405">
            <a:off x="1873421" y="4411230"/>
            <a:ext cx="1317639" cy="2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Get user recipes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" name="Google Shape;245;p16"/>
          <p:cNvCxnSpPr>
            <a:stCxn id="171" idx="1"/>
            <a:endCxn id="157" idx="3"/>
          </p:cNvCxnSpPr>
          <p:nvPr/>
        </p:nvCxnSpPr>
        <p:spPr>
          <a:xfrm rot="10800000">
            <a:off x="3251009" y="2562572"/>
            <a:ext cx="1287300" cy="1535700"/>
          </a:xfrm>
          <a:prstGeom prst="bentConnector3">
            <a:avLst>
              <a:gd fmla="val 627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6"/>
          <p:cNvSpPr txBox="1"/>
          <p:nvPr/>
        </p:nvSpPr>
        <p:spPr>
          <a:xfrm>
            <a:off x="3270900" y="2168775"/>
            <a:ext cx="9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Get user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7" name="Google Shape;247;p16"/>
          <p:cNvCxnSpPr>
            <a:stCxn id="171" idx="1"/>
            <a:endCxn id="144" idx="3"/>
          </p:cNvCxnSpPr>
          <p:nvPr/>
        </p:nvCxnSpPr>
        <p:spPr>
          <a:xfrm rot="10800000">
            <a:off x="3361409" y="1783472"/>
            <a:ext cx="1176900" cy="2314800"/>
          </a:xfrm>
          <a:prstGeom prst="bentConnector3">
            <a:avLst>
              <a:gd fmla="val 306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16"/>
          <p:cNvCxnSpPr>
            <a:stCxn id="174" idx="1"/>
            <a:endCxn id="144" idx="3"/>
          </p:cNvCxnSpPr>
          <p:nvPr/>
        </p:nvCxnSpPr>
        <p:spPr>
          <a:xfrm rot="10800000">
            <a:off x="3361408" y="1783515"/>
            <a:ext cx="1176900" cy="3034200"/>
          </a:xfrm>
          <a:prstGeom prst="bentConnector3">
            <a:avLst>
              <a:gd fmla="val 148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16"/>
          <p:cNvSpPr txBox="1"/>
          <p:nvPr/>
        </p:nvSpPr>
        <p:spPr>
          <a:xfrm>
            <a:off x="3375800" y="1519200"/>
            <a:ext cx="1148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HTTP API data</a:t>
            </a:r>
            <a:endParaRPr sz="9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0" name="Google Shape;250;p16"/>
          <p:cNvCxnSpPr/>
          <p:nvPr/>
        </p:nvCxnSpPr>
        <p:spPr>
          <a:xfrm rot="10800000">
            <a:off x="2975900" y="1924876"/>
            <a:ext cx="39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