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A1F6-0F83-254F-8308-462BCEFF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809C3-042B-2D4D-946F-4DED1F7EC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AE91-6051-004B-9A07-73FD6494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7CC7D-BB8F-7042-80A8-2025279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AE574-FCB5-4449-B0EA-3107DFBA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054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6650-D6AE-F341-80C3-FBA2D3AC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D4B2-72A4-4240-8D1C-758F2C14D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B73DD-56A9-1F4E-924E-F10481F3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276C-9F2A-BB47-A7A9-F0BD0D9E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62AF-23E3-AC47-85AD-81B15113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3711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3584A-C569-1549-A14A-0B04FE995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72388-B489-2448-9EA3-1DF209B74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5D73-67A4-8646-BCF3-D427FB10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AD9F-C716-4B45-99E2-26696615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A264-1B09-CF47-9F11-7C6F9E51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3660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5BE3-E8BC-E54B-8819-FC99BA8D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F344-3A52-8840-AE34-7EB0C1A6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0995-DE4C-7142-AD56-AECC572A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96423-CCF3-8C4A-B963-BA745A00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B1EF-1739-9643-9D00-E9FC9E81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740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6B85-7D9D-1D4C-ACF8-738960E0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A7108-50BD-ED4D-A71A-E2C8C3C9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F204-6DB2-6343-A96F-F546A96A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FEC2-0EF9-694C-9364-7A7E620D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C15B-A93D-6947-A3E3-CD928648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0647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3310-EDA9-0348-ABC5-905285BE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8EDE-105F-0749-A01F-7D9CFE34F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D7129-BD87-FD4B-B46A-38CB06F8F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60A1C-BBF8-684E-ACE0-8E540A50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43F19-7E97-084A-A2EF-C698665B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28951-A72A-3341-A86B-3D857948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032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52DE-ACE7-6D40-BE30-5C08B419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0052-2C22-8343-8C5A-5C20D999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E3CC-449E-124F-9DD6-0010B937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020BF-7C64-C54A-B291-BE12EAE33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B0ADA-73AC-2D41-8427-7510C72DB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CEC1-88E9-C545-8543-0B705CBC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43B27-5DC7-1D4C-AD2C-E26700D4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3EE8E-5F7B-9645-9B95-5FE17819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6665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0FC-66A4-A24A-9FAC-96E96145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A1039-909B-F144-8EC8-4BDBED8D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BC7E5-68C5-D44E-BB3A-4D09C597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9B455-08CE-9640-8A56-77D596D7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299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7E823-7CCC-7E42-93F2-6739A24F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65DD4-6DA3-584A-A353-4BDC8146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61DCE-1E7B-514D-8E28-7D8E1AE1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251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7869-2AE1-C743-B479-511FD1FC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93CC-9BDB-044D-BEAD-2B215485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6079-4FA5-A249-869A-CDC78AA27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51308-71DB-674E-9785-183DE071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29208-FC4C-DC4D-813D-477545F4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C379-B378-EE40-AB78-EAF6E18F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03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B6D0-DE3A-F64B-8D24-9C287B46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D3C3E-26BA-B648-B550-9BF934153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B4C13-8DAE-E04C-B4BE-80CD3E2A6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005D8-97F1-294D-A938-77DB5BCB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9E6DC-C2D5-8D44-905B-024E428B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35812-CF76-8846-8148-E4C63C12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65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7CDFE-BC46-C54C-B028-1BD83676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46F15-33C8-CC41-8D27-1D5275C3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E869-3103-4C40-9808-07A83F9DD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C567-32C0-9041-B941-FD5F39A1E903}" type="datetimeFigureOut">
              <a:rPr lang="en-TW" smtClean="0"/>
              <a:t>2020/5/6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97E3-D268-7145-9C09-A25993ECA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5768-0F55-3046-B72D-E0265E78D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FDF7-67AB-254B-B296-E1E2B439C0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1053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8BB7-CCE3-4645-A588-C2EABA66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6600" dirty="0">
                <a:highlight>
                  <a:srgbClr val="FFFF00"/>
                </a:highlight>
                <a:latin typeface="Chalkboard" panose="03050602040202020205" pitchFamily="66" charset="77"/>
                <a:ea typeface="Apple Symbols" panose="02000000000000000000" pitchFamily="2" charset="-79"/>
                <a:cs typeface="Apple Symbols" panose="02000000000000000000" pitchFamily="2" charset="-79"/>
              </a:rPr>
              <a:t>OPTIMAL PLANTING DAY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78C556-1761-5649-8693-76B88A56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745" y="2747512"/>
            <a:ext cx="11942509" cy="11118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45DD35-23D3-7D46-8719-B342D60A0804}"/>
              </a:ext>
            </a:extLst>
          </p:cNvPr>
          <p:cNvSpPr/>
          <p:nvPr/>
        </p:nvSpPr>
        <p:spPr>
          <a:xfrm>
            <a:off x="2810495" y="4480089"/>
            <a:ext cx="72004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This is the graph that would be similar to the graph inside DM 44x31 – DM 51x61. It is essentially the deviation of each Maturity Group for each planting day from the Maturity Group’s mean. 43 days after 5/1 would have the highest loss of yield and 1 day after 5/1 would have the highest yield overall- meaning the red-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the column is, the higher the yield would be. If the famer is scheduling planting dates for soybean, according to this dataset, 1 day after would have the highest yield.</a:t>
            </a:r>
            <a:endParaRPr lang="en-TW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2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C79131-3342-DA4B-A041-2C62A5864E35}"/>
              </a:ext>
            </a:extLst>
          </p:cNvPr>
          <p:cNvSpPr/>
          <p:nvPr/>
        </p:nvSpPr>
        <p:spPr>
          <a:xfrm>
            <a:off x="2062348" y="2828835"/>
            <a:ext cx="8067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However, this conclusion was not supported by any statistical significance test. It is nothing more than basic calculation. Therefore, I dived into more detail in the </a:t>
            </a:r>
            <a:r>
              <a:rPr lang="en-US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mds.html</a:t>
            </a:r>
            <a:r>
              <a:rPr 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file on how a proper statistic would suggest and what dates to plant would have the optimal yield. </a:t>
            </a:r>
            <a:endParaRPr lang="en-TW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7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152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Chalkboard</vt:lpstr>
      <vt:lpstr>Times New Roman</vt:lpstr>
      <vt:lpstr>Office Theme</vt:lpstr>
      <vt:lpstr>OPTIMAL PLANTING 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PLANTING DAY</dc:title>
  <dc:creator>Yang, Allen</dc:creator>
  <cp:lastModifiedBy>Yang, Allen</cp:lastModifiedBy>
  <cp:revision>2</cp:revision>
  <dcterms:created xsi:type="dcterms:W3CDTF">2020-05-06T10:25:24Z</dcterms:created>
  <dcterms:modified xsi:type="dcterms:W3CDTF">2020-05-06T10:51:13Z</dcterms:modified>
</cp:coreProperties>
</file>