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9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323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6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1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9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2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18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3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47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6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4" y="1867438"/>
            <a:ext cx="10135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WEB DEVELOPMENT LAB – I</a:t>
            </a:r>
          </a:p>
          <a:p>
            <a:pPr algn="ctr"/>
            <a:r>
              <a:rPr lang="en-US" sz="6600" b="1" dirty="0"/>
              <a:t>FINAL PROJECT</a:t>
            </a:r>
            <a:endParaRPr lang="en-IN" sz="6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5459" y="5560467"/>
            <a:ext cx="4494727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–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 No – 202120145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To – Prof.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Anirban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Chaudhary</a:t>
            </a: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7171" y="2824157"/>
            <a:ext cx="6751832" cy="133571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8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5887" y="199856"/>
            <a:ext cx="741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Project : </a:t>
            </a:r>
            <a:r>
              <a:rPr lang="en-US" sz="2800" b="1" dirty="0" smtClean="0">
                <a:solidFill>
                  <a:srgbClr val="00B050"/>
                </a:solidFill>
              </a:rPr>
              <a:t>Employee Management System</a:t>
            </a:r>
            <a:endParaRPr lang="en-IN" sz="28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87" y="922932"/>
            <a:ext cx="7418232" cy="42023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27094" y="5525037"/>
            <a:ext cx="937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 this project we can store the name of </a:t>
            </a:r>
            <a:r>
              <a:rPr lang="en-US" dirty="0" err="1" smtClean="0">
                <a:solidFill>
                  <a:srgbClr val="002060"/>
                </a:solidFill>
              </a:rPr>
              <a:t>employee,employee</a:t>
            </a:r>
            <a:r>
              <a:rPr lang="en-US" dirty="0" smtClean="0">
                <a:solidFill>
                  <a:srgbClr val="002060"/>
                </a:solidFill>
              </a:rPr>
              <a:t> code, salary and the city of employee. Structure and Layout of this project is designed by using HTML and CSS. This project work on </a:t>
            </a:r>
            <a:r>
              <a:rPr lang="en-US" dirty="0" err="1" smtClean="0">
                <a:solidFill>
                  <a:srgbClr val="002060"/>
                </a:solidFill>
              </a:rPr>
              <a:t>javascript</a:t>
            </a:r>
            <a:r>
              <a:rPr lang="en-US" dirty="0" smtClean="0">
                <a:solidFill>
                  <a:srgbClr val="002060"/>
                </a:solidFill>
              </a:rPr>
              <a:t> functions. For inserting or deleting or editing there is a function created in </a:t>
            </a:r>
            <a:r>
              <a:rPr lang="en-US" dirty="0" err="1" smtClean="0">
                <a:solidFill>
                  <a:srgbClr val="002060"/>
                </a:solidFill>
              </a:rPr>
              <a:t>javascript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0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102" y="1081825"/>
            <a:ext cx="9092484" cy="520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69" y="656823"/>
            <a:ext cx="10341181" cy="5847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3127" y="44212"/>
            <a:ext cx="601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Snapshot of HTML File :</a:t>
            </a:r>
            <a:endParaRPr lang="en-IN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0" y="722622"/>
            <a:ext cx="10522040" cy="5916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2749" y="128789"/>
            <a:ext cx="565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Snapshot of CSS File : 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1" y="748648"/>
            <a:ext cx="10483403" cy="58940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5927" y="0"/>
            <a:ext cx="6864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Snapshot of JS File : 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0919" y="270456"/>
            <a:ext cx="98523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Introduction 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Employee management system In this project we can store some local data of employee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  like employee name , employee code , employee salary, and the city.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1224" y="1489600"/>
            <a:ext cx="963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Tags used in HTML are following : -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224" y="1064359"/>
            <a:ext cx="995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Languages  :  </a:t>
            </a:r>
            <a:r>
              <a:rPr lang="en-US" dirty="0" smtClean="0">
                <a:solidFill>
                  <a:srgbClr val="002060"/>
                </a:solidFill>
              </a:rPr>
              <a:t>HTML , CSS , JavaScript.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96051"/>
              </p:ext>
            </p:extLst>
          </p:nvPr>
        </p:nvGraphicFramePr>
        <p:xfrm>
          <a:off x="1705018" y="1914841"/>
          <a:ext cx="8945809" cy="4754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39381">
                  <a:extLst>
                    <a:ext uri="{9D8B030D-6E8A-4147-A177-3AD203B41FA5}">
                      <a16:colId xmlns:a16="http://schemas.microsoft.com/office/drawing/2014/main" val="147163053"/>
                    </a:ext>
                  </a:extLst>
                </a:gridCol>
                <a:gridCol w="7006428">
                  <a:extLst>
                    <a:ext uri="{9D8B030D-6E8A-4147-A177-3AD203B41FA5}">
                      <a16:colId xmlns:a16="http://schemas.microsoft.com/office/drawing/2014/main" val="1425314773"/>
                    </a:ext>
                  </a:extLst>
                </a:gridCol>
              </a:tblGrid>
              <a:tr h="326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294778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head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Contains metadata/information for the document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35936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title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Defines a title for the document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81142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style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Defines style information for a document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06804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body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Defines the document's body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19637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h1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Defines HTML headings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83899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div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Defines a section in a document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67206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form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Defines an HTML form for user input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085223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label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Defines a label for an &lt;input&gt; element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549101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input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Defines an input control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07093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table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Defines a table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6050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thead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Groups the header content in a table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31324"/>
                  </a:ext>
                </a:extLst>
              </a:tr>
              <a:tr h="3566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script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Defines a client-side script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47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3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5093" y="180305"/>
            <a:ext cx="873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Used CSS properties are following : -</a:t>
            </a:r>
            <a:endParaRPr lang="en-IN" sz="24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74865"/>
              </p:ext>
            </p:extLst>
          </p:nvPr>
        </p:nvGraphicFramePr>
        <p:xfrm>
          <a:off x="1325093" y="757880"/>
          <a:ext cx="9931042" cy="5730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584168">
                  <a:extLst>
                    <a:ext uri="{9D8B030D-6E8A-4147-A177-3AD203B41FA5}">
                      <a16:colId xmlns:a16="http://schemas.microsoft.com/office/drawing/2014/main" val="1234974339"/>
                    </a:ext>
                  </a:extLst>
                </a:gridCol>
                <a:gridCol w="7346874">
                  <a:extLst>
                    <a:ext uri="{9D8B030D-6E8A-4147-A177-3AD203B41FA5}">
                      <a16:colId xmlns:a16="http://schemas.microsoft.com/office/drawing/2014/main" val="1342141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CSS Properties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1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Width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Sets the width of an element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6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Margin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Sets all the margin properties in one declaration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Background-color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Specifies the background </a:t>
                      </a:r>
                      <a:r>
                        <a:rPr lang="en-IN" sz="1800" kern="1200" dirty="0" err="1" smtClean="0">
                          <a:solidFill>
                            <a:srgbClr val="002060"/>
                          </a:solidFill>
                          <a:effectLst/>
                        </a:rPr>
                        <a:t>color</a:t>
                      </a: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 of an element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1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Border-collapse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Sets whether table borders should collapse into a single border or be separated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5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border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A shorthand property for border-width, border-style and border-</a:t>
                      </a:r>
                      <a:r>
                        <a:rPr lang="en-IN" sz="1800" kern="1200" dirty="0" err="1" smtClean="0">
                          <a:solidFill>
                            <a:srgbClr val="002060"/>
                          </a:solidFill>
                          <a:effectLst/>
                        </a:rPr>
                        <a:t>color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Text-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allign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Specifies the horizontal alignment of text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7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Padding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A shorthand property for all the padding-* properties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4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Display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Specifies how a certain HTML element should be displayed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51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Border-radius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A shorthand property for the four border-*-radius properties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7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Font-size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Specifies the font size of text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7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Cursor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Specifies the mouse cursor to be displayed when pointing over an element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5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Outline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A shorthand property for the outline-width, outline-style, and the outline-</a:t>
                      </a:r>
                      <a:r>
                        <a:rPr lang="en-IN" sz="1800" kern="1200" dirty="0" err="1" smtClean="0">
                          <a:solidFill>
                            <a:srgbClr val="002060"/>
                          </a:solidFill>
                          <a:effectLst/>
                        </a:rPr>
                        <a:t>color</a:t>
                      </a: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 properties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Height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Sets the height of an element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1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5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251" y="90152"/>
            <a:ext cx="949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Terms Used in JavaScript File : -</a:t>
            </a:r>
            <a:endParaRPr lang="en-IN" sz="24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10298"/>
              </p:ext>
            </p:extLst>
          </p:nvPr>
        </p:nvGraphicFramePr>
        <p:xfrm>
          <a:off x="1249251" y="680606"/>
          <a:ext cx="10303098" cy="580067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48800">
                  <a:extLst>
                    <a:ext uri="{9D8B030D-6E8A-4147-A177-3AD203B41FA5}">
                      <a16:colId xmlns:a16="http://schemas.microsoft.com/office/drawing/2014/main" val="2849762074"/>
                    </a:ext>
                  </a:extLst>
                </a:gridCol>
                <a:gridCol w="7854298">
                  <a:extLst>
                    <a:ext uri="{9D8B030D-6E8A-4147-A177-3AD203B41FA5}">
                      <a16:colId xmlns:a16="http://schemas.microsoft.com/office/drawing/2014/main" val="3189188221"/>
                    </a:ext>
                  </a:extLst>
                </a:gridCol>
              </a:tblGrid>
              <a:tr h="478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78254"/>
                  </a:ext>
                </a:extLst>
              </a:tr>
              <a:tr h="60733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Var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 variables are containers for storing data values</a:t>
                      </a:r>
                    </a:p>
                    <a:p>
                      <a:r>
                        <a:rPr lang="da-DK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- var x = 5;</a:t>
                      </a:r>
                      <a:r>
                        <a:rPr lang="da-DK" sz="1800" b="0" i="0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da-DK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y = 6;</a:t>
                      </a:r>
                      <a:r>
                        <a:rPr lang="da-DK" sz="1800" b="0" i="0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da-DK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z = x + y;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26885"/>
                  </a:ext>
                </a:extLst>
              </a:tr>
              <a:tr h="1388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Function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JavaScript function is a block of code designed to perform a particular </a:t>
                      </a:r>
                      <a:r>
                        <a:rPr lang="en-IN" sz="1800" b="0" i="0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task.A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JavaScript function is executed when "something" invokes it (calls it).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</a:t>
                      </a:r>
                      <a:r>
                        <a:rPr lang="en-IN" sz="1800" b="0" i="0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 </a:t>
                      </a:r>
                      <a:r>
                        <a:rPr lang="en-IN" sz="1800" b="0" i="0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myFunction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(p1, p2) {</a:t>
                      </a:r>
                      <a:r>
                        <a:rPr lang="en-IN" dirty="0" smtClean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en-IN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return p1 * p2;  //function returns the product of p1 and p2</a:t>
                      </a:r>
                      <a:b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45090"/>
                  </a:ext>
                </a:extLst>
              </a:tr>
              <a:tr h="867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Event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events are </a:t>
                      </a:r>
                      <a:r>
                        <a:rPr lang="en-IN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"things"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happen to HTML elements.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JavaScript is used in HTML pages, JavaScript can </a:t>
                      </a:r>
                      <a:r>
                        <a:rPr lang="en-IN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"react"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 these events.</a:t>
                      </a:r>
                    </a:p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e.g. - 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18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N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IN" sz="1800" b="1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JavaScript</a:t>
                      </a:r>
                      <a:r>
                        <a:rPr lang="en-IN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96287"/>
                  </a:ext>
                </a:extLst>
              </a:tr>
              <a:tr h="1127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If-else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Conditional statements are used to perform different actions based on different conditions.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 if to specify a block of code to be executed, if a specified condition is true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 else to specify a block of code to be executed, if the same condition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94222"/>
                  </a:ext>
                </a:extLst>
              </a:tr>
              <a:tr h="4758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document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Document object for the window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67069"/>
                  </a:ext>
                </a:extLst>
              </a:tr>
              <a:tr h="60733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onclick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event occurs when the user clicks on an element.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- 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&lt;button </a:t>
                      </a:r>
                      <a:r>
                        <a:rPr lang="en-IN" sz="1800" b="0" i="0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IN" sz="1800" b="0" i="0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myFunction</a:t>
                      </a:r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()"&gt;Click me&lt;/button&gt;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9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8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51199"/>
              </p:ext>
            </p:extLst>
          </p:nvPr>
        </p:nvGraphicFramePr>
        <p:xfrm>
          <a:off x="1313648" y="328411"/>
          <a:ext cx="10045520" cy="598230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601529">
                  <a:extLst>
                    <a:ext uri="{9D8B030D-6E8A-4147-A177-3AD203B41FA5}">
                      <a16:colId xmlns:a16="http://schemas.microsoft.com/office/drawing/2014/main" val="2107703750"/>
                    </a:ext>
                  </a:extLst>
                </a:gridCol>
                <a:gridCol w="7443991">
                  <a:extLst>
                    <a:ext uri="{9D8B030D-6E8A-4147-A177-3AD203B41FA5}">
                      <a16:colId xmlns:a16="http://schemas.microsoft.com/office/drawing/2014/main" val="668685418"/>
                    </a:ext>
                  </a:extLst>
                </a:gridCol>
              </a:tblGrid>
              <a:tr h="433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46967"/>
                  </a:ext>
                </a:extLst>
              </a:tr>
              <a:tr h="601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rgbClr val="C00000"/>
                          </a:solidFill>
                        </a:rPr>
                        <a:t>getElementById</a:t>
                      </a:r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()</a:t>
                      </a: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Returns the element that has the ID attribute with the specified value</a:t>
                      </a:r>
                      <a:endParaRPr lang="en-IN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19032"/>
                  </a:ext>
                </a:extLst>
              </a:tr>
              <a:tr h="433171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rgbClr val="C00000"/>
                          </a:solidFill>
                        </a:rPr>
                        <a:t>getElementsByTagName</a:t>
                      </a:r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Returns a </a:t>
                      </a:r>
                      <a:r>
                        <a:rPr lang="en-IN" sz="1800" kern="1200" dirty="0" err="1" smtClean="0">
                          <a:solidFill>
                            <a:srgbClr val="002060"/>
                          </a:solidFill>
                          <a:effectLst/>
                        </a:rPr>
                        <a:t>HTMLCollection</a:t>
                      </a: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 containing all elements with the specified tag name</a:t>
                      </a:r>
                      <a:endParaRPr lang="en-IN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5909"/>
                  </a:ext>
                </a:extLst>
              </a:tr>
              <a:tr h="601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value</a:t>
                      </a:r>
                      <a:endParaRPr lang="en-IN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Change the value of a text field.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rgbClr val="002060"/>
                          </a:solidFill>
                          <a:effectLst/>
                        </a:rPr>
                        <a:t>Eg</a:t>
                      </a: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. - </a:t>
                      </a:r>
                      <a:r>
                        <a:rPr lang="en-IN" sz="1800" kern="1200" dirty="0" err="1" smtClean="0">
                          <a:solidFill>
                            <a:srgbClr val="002060"/>
                          </a:solidFill>
                          <a:effectLst/>
                        </a:rPr>
                        <a:t>document.getElementById</a:t>
                      </a: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("</a:t>
                      </a:r>
                      <a:r>
                        <a:rPr lang="en-IN" sz="1800" kern="1200" dirty="0" err="1" smtClean="0">
                          <a:solidFill>
                            <a:srgbClr val="002060"/>
                          </a:solidFill>
                          <a:effectLst/>
                        </a:rPr>
                        <a:t>myText</a:t>
                      </a: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").value = "Johnny Bravo";</a:t>
                      </a:r>
                      <a:endParaRPr lang="en-IN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96338"/>
                  </a:ext>
                </a:extLst>
              </a:tr>
              <a:tr h="13739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Return </a:t>
                      </a:r>
                      <a:endParaRPr lang="en-IN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The return statement stops the execution of a function and returns a value from that function.</a:t>
                      </a:r>
                    </a:p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e.g.</a:t>
                      </a:r>
                      <a:r>
                        <a:rPr lang="en-IN" sz="1800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 - </a:t>
                      </a: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function </a:t>
                      </a:r>
                      <a:r>
                        <a:rPr lang="en-IN" sz="1800" kern="1200" dirty="0" err="1" smtClean="0">
                          <a:solidFill>
                            <a:srgbClr val="002060"/>
                          </a:solidFill>
                          <a:effectLst/>
                        </a:rPr>
                        <a:t>myFunction</a:t>
                      </a: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(a, b) {</a:t>
                      </a:r>
                      <a:r>
                        <a:rPr lang="en-IN" dirty="0" smtClean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en-IN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          return a * b;                // Function returns the product of a and b</a:t>
                      </a:r>
                      <a:b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          }</a:t>
                      </a:r>
                      <a:endParaRPr lang="en-IN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4737"/>
                  </a:ext>
                </a:extLst>
              </a:tr>
              <a:tr h="4331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lenght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002060"/>
                          </a:solidFill>
                          <a:effectLst/>
                        </a:rPr>
                        <a:t>Returns </a:t>
                      </a:r>
                      <a:r>
                        <a:rPr lang="en-IN" dirty="0">
                          <a:solidFill>
                            <a:srgbClr val="002060"/>
                          </a:solidFill>
                          <a:effectLst/>
                        </a:rPr>
                        <a:t>the number of &lt;iframe&gt; elements in the current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23682886"/>
                  </a:ext>
                </a:extLst>
              </a:tr>
              <a:tr h="6010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innerhtml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Sets or returns the content of an element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e.g. - </a:t>
                      </a:r>
                      <a:r>
                        <a:rPr lang="en-IN" sz="1800" kern="1200" dirty="0" err="1" smtClean="0">
                          <a:solidFill>
                            <a:srgbClr val="002060"/>
                          </a:solidFill>
                          <a:effectLst/>
                        </a:rPr>
                        <a:t>document.getElementById</a:t>
                      </a: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("demo").</a:t>
                      </a:r>
                      <a:r>
                        <a:rPr lang="en-IN" sz="1800" kern="1200" dirty="0" err="1" smtClean="0">
                          <a:solidFill>
                            <a:srgbClr val="002060"/>
                          </a:solidFill>
                          <a:effectLst/>
                        </a:rPr>
                        <a:t>innerHTML</a:t>
                      </a:r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 = "Paragraph changed!";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28682"/>
                  </a:ext>
                </a:extLst>
              </a:tr>
              <a:tr h="433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53960"/>
                  </a:ext>
                </a:extLst>
              </a:tr>
              <a:tr h="433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alert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Displays an alert box with a message and an OK button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06407"/>
                  </a:ext>
                </a:extLst>
              </a:tr>
              <a:tr h="433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confirm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Displays a dialog box with a message and an OK and a Cancel button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6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285</TotalTime>
  <Words>545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</dc:creator>
  <cp:lastModifiedBy>ALOK</cp:lastModifiedBy>
  <cp:revision>27</cp:revision>
  <dcterms:created xsi:type="dcterms:W3CDTF">2021-03-29T14:44:29Z</dcterms:created>
  <dcterms:modified xsi:type="dcterms:W3CDTF">2021-03-30T07:18:35Z</dcterms:modified>
</cp:coreProperties>
</file>