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2"/>
    <p:restoredTop sz="94659"/>
  </p:normalViewPr>
  <p:slideViewPr>
    <p:cSldViewPr snapToGrid="0" snapToObjects="1">
      <p:cViewPr varScale="1">
        <p:scale>
          <a:sx n="122" d="100"/>
          <a:sy n="122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741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3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9885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864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282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5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5010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8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989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22BD-99E4-754F-B5BA-C250617D5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Parsing and Code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D5B9E-73CD-F545-8772-FBF1B969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Hana </a:t>
            </a:r>
            <a:r>
              <a:rPr lang="en-US" dirty="0" err="1"/>
              <a:t>Frluckaj</a:t>
            </a:r>
            <a:r>
              <a:rPr lang="en-US" dirty="0"/>
              <a:t> - </a:t>
            </a:r>
            <a:r>
              <a:rPr lang="en-US" dirty="0" err="1"/>
              <a:t>cmu</a:t>
            </a:r>
            <a:endParaRPr lang="en-US" dirty="0"/>
          </a:p>
          <a:p>
            <a:r>
              <a:rPr lang="en-US" dirty="0"/>
              <a:t>Rama </a:t>
            </a:r>
            <a:r>
              <a:rPr lang="en-US" dirty="0" err="1"/>
              <a:t>Mannava</a:t>
            </a:r>
            <a:r>
              <a:rPr lang="en-US" dirty="0"/>
              <a:t> - CMU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EB89-F347-C248-80DB-27DADF41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41615"/>
          </a:xfrm>
        </p:spPr>
        <p:txBody>
          <a:bodyPr/>
          <a:lstStyle/>
          <a:p>
            <a:r>
              <a:rPr lang="en-US" dirty="0"/>
              <a:t>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0F62-4BD1-CB41-9136-214E6151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4001"/>
            <a:ext cx="10178322" cy="4355592"/>
          </a:xfrm>
        </p:spPr>
        <p:txBody>
          <a:bodyPr/>
          <a:lstStyle/>
          <a:p>
            <a:r>
              <a:rPr lang="en-US" sz="2400" dirty="0"/>
              <a:t>Ability to identify and categorize errors is a powerful tool</a:t>
            </a:r>
          </a:p>
          <a:p>
            <a:pPr lvl="1"/>
            <a:r>
              <a:rPr lang="en-US" sz="2400" dirty="0"/>
              <a:t>Focus efforts to eliminate errors resourcefully</a:t>
            </a:r>
          </a:p>
          <a:p>
            <a:pPr lvl="1"/>
            <a:r>
              <a:rPr lang="en-US" sz="2400" dirty="0"/>
              <a:t>Identify error-prone areas</a:t>
            </a:r>
          </a:p>
          <a:p>
            <a:pPr lvl="1"/>
            <a:r>
              <a:rPr lang="en-US" sz="2400" dirty="0"/>
              <a:t>Predict where errors might occur in the future</a:t>
            </a:r>
          </a:p>
          <a:p>
            <a:pPr lvl="1"/>
            <a:r>
              <a:rPr lang="en-US" sz="2400" dirty="0"/>
              <a:t>Save clients lots of time and money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6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21E9-15BB-D74E-85CB-2E2935F2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we ran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2B9D-01A1-0846-BD8B-5486405E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68956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B138-66F9-A948-9B39-6548852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7CF5-FE32-3840-9C52-871899CF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/>
              <a:t>Chuck Russell</a:t>
            </a:r>
          </a:p>
          <a:p>
            <a:r>
              <a:rPr lang="en-US" dirty="0"/>
              <a:t>Alison </a:t>
            </a:r>
            <a:r>
              <a:rPr lang="en-US" dirty="0" err="1"/>
              <a:t>Kiing</a:t>
            </a:r>
            <a:endParaRPr lang="en-US" dirty="0"/>
          </a:p>
          <a:p>
            <a:r>
              <a:rPr lang="en-US" dirty="0"/>
              <a:t>Sai </a:t>
            </a:r>
            <a:r>
              <a:rPr lang="en-US" dirty="0" err="1"/>
              <a:t>Donthi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1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278E-FE09-F043-8F73-8DE864BF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0911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D829-291A-0E41-BFEB-12F1CCC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D7B3-D6F5-ED49-AB11-2ED527C8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sz="2400" dirty="0"/>
              <a:t>Problem: 	</a:t>
            </a:r>
          </a:p>
          <a:p>
            <a:pPr lvl="1"/>
            <a:r>
              <a:rPr lang="en-US" sz="2400" dirty="0"/>
              <a:t>Want an analysis of software error logs</a:t>
            </a:r>
          </a:p>
          <a:p>
            <a:pPr lvl="1"/>
            <a:r>
              <a:rPr lang="en-US" sz="2400" dirty="0"/>
              <a:t>Gain crucial insights into how clients use applications</a:t>
            </a:r>
          </a:p>
          <a:p>
            <a:pPr lvl="1"/>
            <a:r>
              <a:rPr lang="en-US" sz="2400" dirty="0"/>
              <a:t>Indicate where effort should be directed</a:t>
            </a:r>
          </a:p>
          <a:p>
            <a:pPr lvl="1"/>
            <a:r>
              <a:rPr lang="en-US" sz="2400" dirty="0"/>
              <a:t>Predict future weak points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1DD7-216A-6841-884E-648DB05B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3D49-9FB0-4449-954B-89128B5C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8429"/>
            <a:ext cx="10178322" cy="4301163"/>
          </a:xfrm>
        </p:spPr>
        <p:txBody>
          <a:bodyPr>
            <a:noAutofit/>
          </a:bodyPr>
          <a:lstStyle/>
          <a:p>
            <a:r>
              <a:rPr lang="en-US" sz="2400" dirty="0"/>
              <a:t>Level 1:</a:t>
            </a:r>
          </a:p>
          <a:p>
            <a:pPr lvl="1"/>
            <a:r>
              <a:rPr lang="en-US" sz="2400" dirty="0"/>
              <a:t>Application will read in, parse, and process sample data</a:t>
            </a:r>
          </a:p>
          <a:p>
            <a:pPr lvl="1"/>
            <a:r>
              <a:rPr lang="en-US" sz="2400" dirty="0"/>
              <a:t>Output a summary of the number of errors</a:t>
            </a:r>
          </a:p>
          <a:p>
            <a:r>
              <a:rPr lang="en-US" sz="2400" dirty="0"/>
              <a:t>Level 2:</a:t>
            </a:r>
          </a:p>
          <a:p>
            <a:pPr lvl="1"/>
            <a:r>
              <a:rPr lang="en-US" sz="2400" dirty="0"/>
              <a:t>Platform can identify unique errors </a:t>
            </a:r>
          </a:p>
          <a:p>
            <a:pPr lvl="1"/>
            <a:r>
              <a:rPr lang="en-US" sz="2400" dirty="0"/>
              <a:t>Report errors to given subscribers by email, given certain filters</a:t>
            </a:r>
          </a:p>
          <a:p>
            <a:r>
              <a:rPr lang="en-US" sz="2400" dirty="0"/>
              <a:t>Level 3:</a:t>
            </a:r>
          </a:p>
          <a:p>
            <a:pPr lvl="1"/>
            <a:r>
              <a:rPr lang="en-US" sz="2400" dirty="0"/>
              <a:t>Application will categorize errors and recognize patterns</a:t>
            </a:r>
          </a:p>
          <a:p>
            <a:pPr lvl="1"/>
            <a:r>
              <a:rPr lang="en-US" sz="2400" dirty="0"/>
              <a:t>Be able to predict likely points of failure</a:t>
            </a:r>
          </a:p>
        </p:txBody>
      </p:sp>
    </p:spTree>
    <p:extLst>
      <p:ext uri="{BB962C8B-B14F-4D97-AF65-F5344CB8AC3E}">
        <p14:creationId xmlns:p14="http://schemas.microsoft.com/office/powerpoint/2010/main" val="234406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5B2A268-7FA0-594A-A43C-86DCB25013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41" r="224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91C380-DBD1-8644-9C3B-23584967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012371"/>
          </a:xfrm>
        </p:spPr>
        <p:txBody>
          <a:bodyPr/>
          <a:lstStyle/>
          <a:p>
            <a:r>
              <a:rPr lang="en-US" dirty="0"/>
              <a:t>Sample 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58AB1-3D7F-7F4D-815A-AD06844C8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556657"/>
            <a:ext cx="3092117" cy="434884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Throughout the sample file, we receive several different types of warnings with different severities.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Hierarchy of warnings is determined by </a:t>
            </a:r>
            <a:r>
              <a:rPr lang="en-US" sz="1800" b="1" dirty="0"/>
              <a:t>log4j</a:t>
            </a:r>
            <a:r>
              <a:rPr lang="en-US" sz="1800" dirty="0"/>
              <a:t> logging framework.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Time stamps connected to each warning can be used to predict patterns.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E6D5AF3-8B15-CB46-818E-AF7993AA959A}"/>
              </a:ext>
            </a:extLst>
          </p:cNvPr>
          <p:cNvSpPr/>
          <p:nvPr/>
        </p:nvSpPr>
        <p:spPr>
          <a:xfrm>
            <a:off x="141514" y="5682343"/>
            <a:ext cx="4550407" cy="748437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5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060D-5403-E342-AA84-353F7C97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Levels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3F05D0-28D6-4944-9CF6-D856B60E4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789916"/>
              </p:ext>
            </p:extLst>
          </p:nvPr>
        </p:nvGraphicFramePr>
        <p:xfrm>
          <a:off x="1250950" y="1621970"/>
          <a:ext cx="10179050" cy="480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593">
                  <a:extLst>
                    <a:ext uri="{9D8B030D-6E8A-4147-A177-3AD203B41FA5}">
                      <a16:colId xmlns:a16="http://schemas.microsoft.com/office/drawing/2014/main" val="3674572690"/>
                    </a:ext>
                  </a:extLst>
                </a:gridCol>
                <a:gridCol w="6814457">
                  <a:extLst>
                    <a:ext uri="{9D8B030D-6E8A-4147-A177-3AD203B41FA5}">
                      <a16:colId xmlns:a16="http://schemas.microsoft.com/office/drawing/2014/main" val="233922571"/>
                    </a:ext>
                  </a:extLst>
                </a:gridCol>
              </a:tblGrid>
              <a:tr h="587828">
                <a:tc>
                  <a:txBody>
                    <a:bodyPr/>
                    <a:lstStyle/>
                    <a:p>
                      <a:r>
                        <a:rPr lang="en-US" dirty="0"/>
                        <a:t>Type of Error: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and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00255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rPr lang="en-US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detailed information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39179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support for application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09466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the progress and chosen state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19019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rPr lang="en-US" dirty="0"/>
                        <a:t>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use of deprecated API’s, poor use of API, ‘almost’ errors, and other undesirable runtime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75661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information about a serious error which may result in an unstable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78625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rPr lang="en-US" dirty="0"/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in premature termination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81851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Turns off 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8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8EF-02FB-4548-B85D-E369BD65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06240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BD31-7343-D94D-AEA4-61456FB6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2F39-4859-0440-AA7D-75C6F75B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768839"/>
            <a:ext cx="4800600" cy="614597"/>
          </a:xfrm>
        </p:spPr>
        <p:txBody>
          <a:bodyPr/>
          <a:lstStyle/>
          <a:p>
            <a:r>
              <a:rPr lang="en-US" dirty="0"/>
              <a:t>Start screen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0561B2-2939-3E44-A8B7-8ED8B17B9B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1678" y="2453449"/>
            <a:ext cx="3478006" cy="345205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504F-496C-A349-9FAC-001B6EE08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1768839"/>
            <a:ext cx="4800600" cy="614597"/>
          </a:xfrm>
        </p:spPr>
        <p:txBody>
          <a:bodyPr/>
          <a:lstStyle/>
          <a:p>
            <a:r>
              <a:rPr lang="en-US" dirty="0"/>
              <a:t>Input log text file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DED7B3-B58E-CB44-955B-1C469264A6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3864" y="2453449"/>
            <a:ext cx="3460637" cy="3452051"/>
          </a:xfrm>
        </p:spPr>
      </p:pic>
    </p:spTree>
    <p:extLst>
      <p:ext uri="{BB962C8B-B14F-4D97-AF65-F5344CB8AC3E}">
        <p14:creationId xmlns:p14="http://schemas.microsoft.com/office/powerpoint/2010/main" val="115980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390E-A142-A549-BAA5-E8CB6577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2ED80-AC23-534E-8DD5-E7BA2D77B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759" y="1259173"/>
            <a:ext cx="7525807" cy="5230971"/>
          </a:xfrm>
        </p:spPr>
      </p:pic>
    </p:spTree>
    <p:extLst>
      <p:ext uri="{BB962C8B-B14F-4D97-AF65-F5344CB8AC3E}">
        <p14:creationId xmlns:p14="http://schemas.microsoft.com/office/powerpoint/2010/main" val="415953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4BD3-189F-1E41-BDA7-117AB976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B69B-10E1-474F-A8BA-CDF2D3EB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8429"/>
            <a:ext cx="10178322" cy="4528457"/>
          </a:xfrm>
        </p:spPr>
        <p:txBody>
          <a:bodyPr/>
          <a:lstStyle/>
          <a:p>
            <a:r>
              <a:rPr lang="en-US" dirty="0"/>
              <a:t>Improve the GUI</a:t>
            </a:r>
          </a:p>
          <a:p>
            <a:pPr lvl="1"/>
            <a:r>
              <a:rPr lang="en-US" dirty="0"/>
              <a:t>Allow users to subscribe to errors occurring within a given timeframe</a:t>
            </a:r>
          </a:p>
          <a:p>
            <a:r>
              <a:rPr lang="en-US" dirty="0"/>
              <a:t>Implement email-sending functionality (instead of printing to console)</a:t>
            </a:r>
          </a:p>
          <a:p>
            <a:r>
              <a:rPr lang="en-US" dirty="0"/>
              <a:t>Input a file containing all possible error messages</a:t>
            </a:r>
          </a:p>
          <a:p>
            <a:pPr lvl="1"/>
            <a:r>
              <a:rPr lang="en-US" dirty="0"/>
              <a:t>More versatile; can use application on error logs from different sources</a:t>
            </a:r>
          </a:p>
          <a:p>
            <a:r>
              <a:rPr lang="en-US" dirty="0"/>
              <a:t>Use Machine Learning methods to categorize data</a:t>
            </a:r>
          </a:p>
          <a:p>
            <a:pPr lvl="1"/>
            <a:r>
              <a:rPr lang="en-US" dirty="0"/>
              <a:t>Determine most used features</a:t>
            </a:r>
          </a:p>
          <a:p>
            <a:pPr lvl="1"/>
            <a:r>
              <a:rPr lang="en-US" dirty="0"/>
              <a:t>Determine which sections of code are called from the most number or sources</a:t>
            </a:r>
          </a:p>
          <a:p>
            <a:pPr lvl="1"/>
            <a:r>
              <a:rPr lang="en-US" dirty="0"/>
              <a:t>Determine most error prone features</a:t>
            </a:r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Allow users to access as a service; run continually and give output in real time</a:t>
            </a:r>
          </a:p>
        </p:txBody>
      </p:sp>
    </p:spTree>
    <p:extLst>
      <p:ext uri="{BB962C8B-B14F-4D97-AF65-F5344CB8AC3E}">
        <p14:creationId xmlns:p14="http://schemas.microsoft.com/office/powerpoint/2010/main" val="12259792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{3F97694E-3B0A-524C-8C62-9ED5434FAA5D}tf10001071</Template>
  <TotalTime>936</TotalTime>
  <Words>348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Log Parsing and Code Analysis</vt:lpstr>
      <vt:lpstr>Project 4 Overview</vt:lpstr>
      <vt:lpstr>Ideal Solution</vt:lpstr>
      <vt:lpstr>Sample Input</vt:lpstr>
      <vt:lpstr>Error Levels</vt:lpstr>
      <vt:lpstr>Code</vt:lpstr>
      <vt:lpstr>GUI</vt:lpstr>
      <vt:lpstr>GUI</vt:lpstr>
      <vt:lpstr>Future STeps</vt:lpstr>
      <vt:lpstr>Why This matters</vt:lpstr>
      <vt:lpstr>Issues we ran into</vt:lpstr>
      <vt:lpstr>Special Thanks to: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Parsing and Code Analysis</dc:title>
  <dc:creator>hfrlucka</dc:creator>
  <cp:lastModifiedBy>hfrlucka</cp:lastModifiedBy>
  <cp:revision>13</cp:revision>
  <dcterms:created xsi:type="dcterms:W3CDTF">2018-05-25T13:10:33Z</dcterms:created>
  <dcterms:modified xsi:type="dcterms:W3CDTF">2018-05-26T04:47:14Z</dcterms:modified>
</cp:coreProperties>
</file>